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40" r:id="rId2"/>
    <p:sldMasterId id="2147483852" r:id="rId3"/>
    <p:sldMasterId id="2147483864" r:id="rId4"/>
    <p:sldMasterId id="2147483876" r:id="rId5"/>
    <p:sldMasterId id="2147483888" r:id="rId6"/>
    <p:sldMasterId id="2147483900" r:id="rId7"/>
  </p:sldMasterIdLst>
  <p:sldIdLst>
    <p:sldId id="256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525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50631E68-F413-4BE0-BCD9-D90C57C95DEA}">
          <p14:sldIdLst>
            <p14:sldId id="256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07" autoAdjust="0"/>
    <p:restoredTop sz="94660"/>
  </p:normalViewPr>
  <p:slideViewPr>
    <p:cSldViewPr>
      <p:cViewPr varScale="1">
        <p:scale>
          <a:sx n="60" d="100"/>
          <a:sy n="60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1C137-0459-484A-ADF8-3B0F2033FC02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5BF806E-FE69-4C08-AD5B-51F4CF3A9CA9}">
      <dgm:prSet phldrT="[Texto]"/>
      <dgm:spPr/>
      <dgm:t>
        <a:bodyPr/>
        <a:lstStyle/>
        <a:p>
          <a:r>
            <a:rPr lang="es-EC" dirty="0" smtClean="0"/>
            <a:t>BELLAS ARTES </a:t>
          </a:r>
          <a:endParaRPr lang="es-EC" dirty="0"/>
        </a:p>
      </dgm:t>
    </dgm:pt>
    <dgm:pt modelId="{2A081A0B-60B4-4143-8D39-2629027D4D93}" type="parTrans" cxnId="{FC0B6B6C-AB1F-4939-9F4E-4E353393EAD7}">
      <dgm:prSet/>
      <dgm:spPr/>
      <dgm:t>
        <a:bodyPr/>
        <a:lstStyle/>
        <a:p>
          <a:endParaRPr lang="es-EC"/>
        </a:p>
      </dgm:t>
    </dgm:pt>
    <dgm:pt modelId="{861A59DF-408C-4995-8425-210006E62CB6}" type="sibTrans" cxnId="{FC0B6B6C-AB1F-4939-9F4E-4E353393EAD7}">
      <dgm:prSet/>
      <dgm:spPr/>
      <dgm:t>
        <a:bodyPr/>
        <a:lstStyle/>
        <a:p>
          <a:endParaRPr lang="es-EC"/>
        </a:p>
      </dgm:t>
    </dgm:pt>
    <dgm:pt modelId="{F13E080A-CDC8-40F6-977A-6F0F77B3883B}">
      <dgm:prSet phldrT="[Texto]"/>
      <dgm:spPr/>
      <dgm:t>
        <a:bodyPr/>
        <a:lstStyle/>
        <a:p>
          <a:r>
            <a:rPr lang="es-EC" dirty="0" smtClean="0"/>
            <a:t>MIGUEL ANGEL</a:t>
          </a:r>
          <a:endParaRPr lang="es-EC" dirty="0"/>
        </a:p>
      </dgm:t>
    </dgm:pt>
    <dgm:pt modelId="{9D858E28-279F-4C00-B5CD-AEE717758AF2}" type="parTrans" cxnId="{8327F7FD-2E4D-4D45-B9C9-312F829C378A}">
      <dgm:prSet/>
      <dgm:spPr/>
      <dgm:t>
        <a:bodyPr/>
        <a:lstStyle/>
        <a:p>
          <a:endParaRPr lang="es-EC"/>
        </a:p>
      </dgm:t>
    </dgm:pt>
    <dgm:pt modelId="{4D19136A-525B-49F9-9048-01CAE70B78A6}" type="sibTrans" cxnId="{8327F7FD-2E4D-4D45-B9C9-312F829C378A}">
      <dgm:prSet/>
      <dgm:spPr/>
      <dgm:t>
        <a:bodyPr/>
        <a:lstStyle/>
        <a:p>
          <a:endParaRPr lang="es-EC"/>
        </a:p>
      </dgm:t>
    </dgm:pt>
    <dgm:pt modelId="{FDFAE14E-17ED-4289-A44B-D38079EE1F32}">
      <dgm:prSet phldrT="[Texto]"/>
      <dgm:spPr/>
      <dgm:t>
        <a:bodyPr/>
        <a:lstStyle/>
        <a:p>
          <a:r>
            <a:rPr lang="es-EC" dirty="0" smtClean="0"/>
            <a:t>DONATELLO</a:t>
          </a:r>
          <a:endParaRPr lang="es-EC" dirty="0"/>
        </a:p>
      </dgm:t>
    </dgm:pt>
    <dgm:pt modelId="{B7FC995C-4074-4410-86BE-40A4B5C704FC}" type="parTrans" cxnId="{56E04EB8-5DA9-41AF-A7D9-B684F78EB7CF}">
      <dgm:prSet/>
      <dgm:spPr/>
      <dgm:t>
        <a:bodyPr/>
        <a:lstStyle/>
        <a:p>
          <a:endParaRPr lang="es-EC"/>
        </a:p>
      </dgm:t>
    </dgm:pt>
    <dgm:pt modelId="{650B32A8-380B-43E4-8599-27E7D6AF52BD}" type="sibTrans" cxnId="{56E04EB8-5DA9-41AF-A7D9-B684F78EB7CF}">
      <dgm:prSet/>
      <dgm:spPr/>
      <dgm:t>
        <a:bodyPr/>
        <a:lstStyle/>
        <a:p>
          <a:endParaRPr lang="es-EC"/>
        </a:p>
      </dgm:t>
    </dgm:pt>
    <dgm:pt modelId="{F9DB993A-7221-47D3-809C-3CA41A122987}">
      <dgm:prSet phldrT="[Texto]"/>
      <dgm:spPr/>
      <dgm:t>
        <a:bodyPr/>
        <a:lstStyle/>
        <a:p>
          <a:r>
            <a:rPr lang="es-EC" dirty="0" smtClean="0"/>
            <a:t>LEONARDO DA VINCI</a:t>
          </a:r>
          <a:endParaRPr lang="es-EC" dirty="0"/>
        </a:p>
      </dgm:t>
    </dgm:pt>
    <dgm:pt modelId="{8147E6F0-F88B-44F1-B353-DDA7A4C55C35}" type="parTrans" cxnId="{83739CEF-9564-401B-B4E3-BF254F60EE65}">
      <dgm:prSet/>
      <dgm:spPr/>
      <dgm:t>
        <a:bodyPr/>
        <a:lstStyle/>
        <a:p>
          <a:endParaRPr lang="es-EC"/>
        </a:p>
      </dgm:t>
    </dgm:pt>
    <dgm:pt modelId="{C110EEC0-4D42-4432-AA39-17BC08E1C74E}" type="sibTrans" cxnId="{83739CEF-9564-401B-B4E3-BF254F60EE65}">
      <dgm:prSet/>
      <dgm:spPr/>
      <dgm:t>
        <a:bodyPr/>
        <a:lstStyle/>
        <a:p>
          <a:endParaRPr lang="es-EC"/>
        </a:p>
      </dgm:t>
    </dgm:pt>
    <dgm:pt modelId="{DF461A1C-23C5-4F76-832A-6C5A2474E8E3}">
      <dgm:prSet phldrT="[Texto]"/>
      <dgm:spPr/>
      <dgm:t>
        <a:bodyPr/>
        <a:lstStyle/>
        <a:p>
          <a:r>
            <a:rPr lang="es-EC" dirty="0" smtClean="0"/>
            <a:t>DANTE ALIGHIERI</a:t>
          </a:r>
          <a:endParaRPr lang="es-EC" dirty="0"/>
        </a:p>
      </dgm:t>
    </dgm:pt>
    <dgm:pt modelId="{F7D64652-F16E-4C40-9A8C-3FD8FFFF3EE6}" type="parTrans" cxnId="{65D50244-2342-4C2D-AEF3-9247E90D0888}">
      <dgm:prSet/>
      <dgm:spPr/>
      <dgm:t>
        <a:bodyPr/>
        <a:lstStyle/>
        <a:p>
          <a:endParaRPr lang="es-EC"/>
        </a:p>
      </dgm:t>
    </dgm:pt>
    <dgm:pt modelId="{01560AD5-59AE-4487-AE86-B1D073E55031}" type="sibTrans" cxnId="{65D50244-2342-4C2D-AEF3-9247E90D0888}">
      <dgm:prSet/>
      <dgm:spPr/>
      <dgm:t>
        <a:bodyPr/>
        <a:lstStyle/>
        <a:p>
          <a:endParaRPr lang="es-EC"/>
        </a:p>
      </dgm:t>
    </dgm:pt>
    <dgm:pt modelId="{C2BB5ED5-A3A9-4977-A49C-36107B9C777C}">
      <dgm:prSet phldrT="[Texto]"/>
      <dgm:spPr/>
      <dgm:t>
        <a:bodyPr/>
        <a:lstStyle/>
        <a:p>
          <a:r>
            <a:rPr lang="es-EC" dirty="0" smtClean="0"/>
            <a:t>NICOLAS MAQUIAVELO</a:t>
          </a:r>
          <a:endParaRPr lang="es-EC" dirty="0"/>
        </a:p>
      </dgm:t>
    </dgm:pt>
    <dgm:pt modelId="{CDBB2F1F-A611-45D7-BBF6-401B29312BB1}" type="parTrans" cxnId="{181A2E8A-8A5E-481E-8D33-9B80C3F2978D}">
      <dgm:prSet/>
      <dgm:spPr/>
      <dgm:t>
        <a:bodyPr/>
        <a:lstStyle/>
        <a:p>
          <a:endParaRPr lang="es-EC"/>
        </a:p>
      </dgm:t>
    </dgm:pt>
    <dgm:pt modelId="{A1DBE50F-4F72-4CA4-B2F6-2142AAB5DE8E}" type="sibTrans" cxnId="{181A2E8A-8A5E-481E-8D33-9B80C3F2978D}">
      <dgm:prSet/>
      <dgm:spPr/>
      <dgm:t>
        <a:bodyPr/>
        <a:lstStyle/>
        <a:p>
          <a:endParaRPr lang="es-EC"/>
        </a:p>
      </dgm:t>
    </dgm:pt>
    <dgm:pt modelId="{1424AC21-0365-4792-9A09-BE1E2126951E}">
      <dgm:prSet phldrT="[Texto]"/>
      <dgm:spPr/>
      <dgm:t>
        <a:bodyPr/>
        <a:lstStyle/>
        <a:p>
          <a:r>
            <a:rPr lang="es-EC" dirty="0" smtClean="0"/>
            <a:t>OTROS</a:t>
          </a:r>
          <a:endParaRPr lang="es-EC" dirty="0"/>
        </a:p>
      </dgm:t>
    </dgm:pt>
    <dgm:pt modelId="{5E9DA445-52B3-45F8-B575-FF48054F3D9E}" type="parTrans" cxnId="{9C58AF6E-E6F2-4088-9912-DCC42DB800DA}">
      <dgm:prSet/>
      <dgm:spPr/>
      <dgm:t>
        <a:bodyPr/>
        <a:lstStyle/>
        <a:p>
          <a:endParaRPr lang="es-EC"/>
        </a:p>
      </dgm:t>
    </dgm:pt>
    <dgm:pt modelId="{51FFBCBA-FC97-48C4-BA18-D496A84511AB}" type="sibTrans" cxnId="{9C58AF6E-E6F2-4088-9912-DCC42DB800DA}">
      <dgm:prSet/>
      <dgm:spPr/>
      <dgm:t>
        <a:bodyPr/>
        <a:lstStyle/>
        <a:p>
          <a:endParaRPr lang="es-EC"/>
        </a:p>
      </dgm:t>
    </dgm:pt>
    <dgm:pt modelId="{9167D7E9-4DA5-4B99-8537-7A5CB6A94360}" type="pres">
      <dgm:prSet presAssocID="{9B31C137-0459-484A-ADF8-3B0F2033FC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E29CAED-852C-433B-AC6F-D5C0ABE37D12}" type="pres">
      <dgm:prSet presAssocID="{05BF806E-FE69-4C08-AD5B-51F4CF3A9CA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77644CFA-C225-4C81-94AE-AD29D9363284}" type="pres">
      <dgm:prSet presAssocID="{F13E080A-CDC8-40F6-977A-6F0F77B3883B}" presName="Accent1" presStyleCnt="0"/>
      <dgm:spPr/>
    </dgm:pt>
    <dgm:pt modelId="{D63206ED-130B-4E76-BC91-B772FD63A17C}" type="pres">
      <dgm:prSet presAssocID="{F13E080A-CDC8-40F6-977A-6F0F77B3883B}" presName="Accent" presStyleLbl="bgShp" presStyleIdx="0" presStyleCnt="6"/>
      <dgm:spPr/>
    </dgm:pt>
    <dgm:pt modelId="{8163C573-D82C-4F7B-8C52-37583448FC14}" type="pres">
      <dgm:prSet presAssocID="{F13E080A-CDC8-40F6-977A-6F0F77B3883B}" presName="Child1" presStyleLbl="node1" presStyleIdx="0" presStyleCnt="6" custLinFactNeighborX="-9949" custLinFactNeighborY="-18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E53468-0339-464A-B44B-429FE8574F26}" type="pres">
      <dgm:prSet presAssocID="{FDFAE14E-17ED-4289-A44B-D38079EE1F32}" presName="Accent2" presStyleCnt="0"/>
      <dgm:spPr/>
    </dgm:pt>
    <dgm:pt modelId="{A3984577-CCEA-41E3-A9DB-C00BC91085EB}" type="pres">
      <dgm:prSet presAssocID="{FDFAE14E-17ED-4289-A44B-D38079EE1F32}" presName="Accent" presStyleLbl="bgShp" presStyleIdx="1" presStyleCnt="6"/>
      <dgm:spPr/>
    </dgm:pt>
    <dgm:pt modelId="{408B2DAD-2CDA-42CD-A31F-13513D2951C7}" type="pres">
      <dgm:prSet presAssocID="{FDFAE14E-17ED-4289-A44B-D38079EE1F3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2A02D3-32BB-4350-813E-A5F53CFD5E3B}" type="pres">
      <dgm:prSet presAssocID="{F9DB993A-7221-47D3-809C-3CA41A122987}" presName="Accent3" presStyleCnt="0"/>
      <dgm:spPr/>
    </dgm:pt>
    <dgm:pt modelId="{647BD7AF-E8CC-42FD-A717-76F7E4780C8C}" type="pres">
      <dgm:prSet presAssocID="{F9DB993A-7221-47D3-809C-3CA41A122987}" presName="Accent" presStyleLbl="bgShp" presStyleIdx="2" presStyleCnt="6"/>
      <dgm:spPr/>
    </dgm:pt>
    <dgm:pt modelId="{99D6C8AA-8733-4FCD-9FD6-8AA0FE4201CC}" type="pres">
      <dgm:prSet presAssocID="{F9DB993A-7221-47D3-809C-3CA41A12298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367C4B-5920-431D-99AD-95A01051D159}" type="pres">
      <dgm:prSet presAssocID="{DF461A1C-23C5-4F76-832A-6C5A2474E8E3}" presName="Accent4" presStyleCnt="0"/>
      <dgm:spPr/>
    </dgm:pt>
    <dgm:pt modelId="{3F0EC2EF-8931-4337-A607-ADA0E4EC6EB3}" type="pres">
      <dgm:prSet presAssocID="{DF461A1C-23C5-4F76-832A-6C5A2474E8E3}" presName="Accent" presStyleLbl="bgShp" presStyleIdx="3" presStyleCnt="6"/>
      <dgm:spPr/>
    </dgm:pt>
    <dgm:pt modelId="{C5A99159-0F95-4040-8E33-AD58B833CBFB}" type="pres">
      <dgm:prSet presAssocID="{DF461A1C-23C5-4F76-832A-6C5A2474E8E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DEAD3D-8D8B-4391-BE4A-706303FC4197}" type="pres">
      <dgm:prSet presAssocID="{C2BB5ED5-A3A9-4977-A49C-36107B9C777C}" presName="Accent5" presStyleCnt="0"/>
      <dgm:spPr/>
    </dgm:pt>
    <dgm:pt modelId="{031A25EF-42E8-45C3-B213-51C76EE25F93}" type="pres">
      <dgm:prSet presAssocID="{C2BB5ED5-A3A9-4977-A49C-36107B9C777C}" presName="Accent" presStyleLbl="bgShp" presStyleIdx="4" presStyleCnt="6"/>
      <dgm:spPr/>
    </dgm:pt>
    <dgm:pt modelId="{209F9797-2FE4-4924-B28F-082711F7F9A6}" type="pres">
      <dgm:prSet presAssocID="{C2BB5ED5-A3A9-4977-A49C-36107B9C777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3F21C4-3C31-46A1-B60C-5B9021CA094D}" type="pres">
      <dgm:prSet presAssocID="{1424AC21-0365-4792-9A09-BE1E2126951E}" presName="Accent6" presStyleCnt="0"/>
      <dgm:spPr/>
    </dgm:pt>
    <dgm:pt modelId="{1478FF1B-6F65-4DA9-8604-78F94F7BC9C4}" type="pres">
      <dgm:prSet presAssocID="{1424AC21-0365-4792-9A09-BE1E2126951E}" presName="Accent" presStyleLbl="bgShp" presStyleIdx="5" presStyleCnt="6"/>
      <dgm:spPr/>
    </dgm:pt>
    <dgm:pt modelId="{A45A8A23-47E9-4D28-ABC9-4EDFB8372174}" type="pres">
      <dgm:prSet presAssocID="{1424AC21-0365-4792-9A09-BE1E2126951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3BE0F73-E9DF-47B8-915F-7E1A5266EE0D}" type="presOf" srcId="{DF461A1C-23C5-4F76-832A-6C5A2474E8E3}" destId="{C5A99159-0F95-4040-8E33-AD58B833CBFB}" srcOrd="0" destOrd="0" presId="urn:microsoft.com/office/officeart/2011/layout/HexagonRadial"/>
    <dgm:cxn modelId="{65D50244-2342-4C2D-AEF3-9247E90D0888}" srcId="{05BF806E-FE69-4C08-AD5B-51F4CF3A9CA9}" destId="{DF461A1C-23C5-4F76-832A-6C5A2474E8E3}" srcOrd="3" destOrd="0" parTransId="{F7D64652-F16E-4C40-9A8C-3FD8FFFF3EE6}" sibTransId="{01560AD5-59AE-4487-AE86-B1D073E55031}"/>
    <dgm:cxn modelId="{8310D743-5327-4203-99CE-7207607D71B4}" type="presOf" srcId="{05BF806E-FE69-4C08-AD5B-51F4CF3A9CA9}" destId="{EE29CAED-852C-433B-AC6F-D5C0ABE37D12}" srcOrd="0" destOrd="0" presId="urn:microsoft.com/office/officeart/2011/layout/HexagonRadial"/>
    <dgm:cxn modelId="{4320AE99-3D8C-4465-A251-97C00FFAFA06}" type="presOf" srcId="{C2BB5ED5-A3A9-4977-A49C-36107B9C777C}" destId="{209F9797-2FE4-4924-B28F-082711F7F9A6}" srcOrd="0" destOrd="0" presId="urn:microsoft.com/office/officeart/2011/layout/HexagonRadial"/>
    <dgm:cxn modelId="{181A2E8A-8A5E-481E-8D33-9B80C3F2978D}" srcId="{05BF806E-FE69-4C08-AD5B-51F4CF3A9CA9}" destId="{C2BB5ED5-A3A9-4977-A49C-36107B9C777C}" srcOrd="4" destOrd="0" parTransId="{CDBB2F1F-A611-45D7-BBF6-401B29312BB1}" sibTransId="{A1DBE50F-4F72-4CA4-B2F6-2142AAB5DE8E}"/>
    <dgm:cxn modelId="{56E04EB8-5DA9-41AF-A7D9-B684F78EB7CF}" srcId="{05BF806E-FE69-4C08-AD5B-51F4CF3A9CA9}" destId="{FDFAE14E-17ED-4289-A44B-D38079EE1F32}" srcOrd="1" destOrd="0" parTransId="{B7FC995C-4074-4410-86BE-40A4B5C704FC}" sibTransId="{650B32A8-380B-43E4-8599-27E7D6AF52BD}"/>
    <dgm:cxn modelId="{83739CEF-9564-401B-B4E3-BF254F60EE65}" srcId="{05BF806E-FE69-4C08-AD5B-51F4CF3A9CA9}" destId="{F9DB993A-7221-47D3-809C-3CA41A122987}" srcOrd="2" destOrd="0" parTransId="{8147E6F0-F88B-44F1-B353-DDA7A4C55C35}" sibTransId="{C110EEC0-4D42-4432-AA39-17BC08E1C74E}"/>
    <dgm:cxn modelId="{B46CC974-F381-4256-85CC-BB2A0E7A46E3}" type="presOf" srcId="{F9DB993A-7221-47D3-809C-3CA41A122987}" destId="{99D6C8AA-8733-4FCD-9FD6-8AA0FE4201CC}" srcOrd="0" destOrd="0" presId="urn:microsoft.com/office/officeart/2011/layout/HexagonRadial"/>
    <dgm:cxn modelId="{2768748A-D0B9-405E-BB84-4F11CEEBF1FA}" type="presOf" srcId="{9B31C137-0459-484A-ADF8-3B0F2033FC02}" destId="{9167D7E9-4DA5-4B99-8537-7A5CB6A94360}" srcOrd="0" destOrd="0" presId="urn:microsoft.com/office/officeart/2011/layout/HexagonRadial"/>
    <dgm:cxn modelId="{8327F7FD-2E4D-4D45-B9C9-312F829C378A}" srcId="{05BF806E-FE69-4C08-AD5B-51F4CF3A9CA9}" destId="{F13E080A-CDC8-40F6-977A-6F0F77B3883B}" srcOrd="0" destOrd="0" parTransId="{9D858E28-279F-4C00-B5CD-AEE717758AF2}" sibTransId="{4D19136A-525B-49F9-9048-01CAE70B78A6}"/>
    <dgm:cxn modelId="{131C75BA-094B-42AE-8F22-CAD10BB4E018}" type="presOf" srcId="{FDFAE14E-17ED-4289-A44B-D38079EE1F32}" destId="{408B2DAD-2CDA-42CD-A31F-13513D2951C7}" srcOrd="0" destOrd="0" presId="urn:microsoft.com/office/officeart/2011/layout/HexagonRadial"/>
    <dgm:cxn modelId="{F97D617F-B01D-40DF-B948-980B05D6C7D2}" type="presOf" srcId="{F13E080A-CDC8-40F6-977A-6F0F77B3883B}" destId="{8163C573-D82C-4F7B-8C52-37583448FC14}" srcOrd="0" destOrd="0" presId="urn:microsoft.com/office/officeart/2011/layout/HexagonRadial"/>
    <dgm:cxn modelId="{F1D787B6-1052-4B55-8D28-633097367F2F}" type="presOf" srcId="{1424AC21-0365-4792-9A09-BE1E2126951E}" destId="{A45A8A23-47E9-4D28-ABC9-4EDFB8372174}" srcOrd="0" destOrd="0" presId="urn:microsoft.com/office/officeart/2011/layout/HexagonRadial"/>
    <dgm:cxn modelId="{9C58AF6E-E6F2-4088-9912-DCC42DB800DA}" srcId="{05BF806E-FE69-4C08-AD5B-51F4CF3A9CA9}" destId="{1424AC21-0365-4792-9A09-BE1E2126951E}" srcOrd="5" destOrd="0" parTransId="{5E9DA445-52B3-45F8-B575-FF48054F3D9E}" sibTransId="{51FFBCBA-FC97-48C4-BA18-D496A84511AB}"/>
    <dgm:cxn modelId="{FC0B6B6C-AB1F-4939-9F4E-4E353393EAD7}" srcId="{9B31C137-0459-484A-ADF8-3B0F2033FC02}" destId="{05BF806E-FE69-4C08-AD5B-51F4CF3A9CA9}" srcOrd="0" destOrd="0" parTransId="{2A081A0B-60B4-4143-8D39-2629027D4D93}" sibTransId="{861A59DF-408C-4995-8425-210006E62CB6}"/>
    <dgm:cxn modelId="{8C1478F0-F022-4CF6-9ED7-7B261CD22411}" type="presParOf" srcId="{9167D7E9-4DA5-4B99-8537-7A5CB6A94360}" destId="{EE29CAED-852C-433B-AC6F-D5C0ABE37D12}" srcOrd="0" destOrd="0" presId="urn:microsoft.com/office/officeart/2011/layout/HexagonRadial"/>
    <dgm:cxn modelId="{8B466C87-B0BE-46E9-8137-AF2705FA66DD}" type="presParOf" srcId="{9167D7E9-4DA5-4B99-8537-7A5CB6A94360}" destId="{77644CFA-C225-4C81-94AE-AD29D9363284}" srcOrd="1" destOrd="0" presId="urn:microsoft.com/office/officeart/2011/layout/HexagonRadial"/>
    <dgm:cxn modelId="{BBB871F8-A26E-4F8B-9DBB-DBEF9C018A9A}" type="presParOf" srcId="{77644CFA-C225-4C81-94AE-AD29D9363284}" destId="{D63206ED-130B-4E76-BC91-B772FD63A17C}" srcOrd="0" destOrd="0" presId="urn:microsoft.com/office/officeart/2011/layout/HexagonRadial"/>
    <dgm:cxn modelId="{7B5D7634-1383-4965-97C5-53EB64F84C96}" type="presParOf" srcId="{9167D7E9-4DA5-4B99-8537-7A5CB6A94360}" destId="{8163C573-D82C-4F7B-8C52-37583448FC14}" srcOrd="2" destOrd="0" presId="urn:microsoft.com/office/officeart/2011/layout/HexagonRadial"/>
    <dgm:cxn modelId="{A8415FB2-2F00-46DE-B4DC-68B2348922E7}" type="presParOf" srcId="{9167D7E9-4DA5-4B99-8537-7A5CB6A94360}" destId="{9EE53468-0339-464A-B44B-429FE8574F26}" srcOrd="3" destOrd="0" presId="urn:microsoft.com/office/officeart/2011/layout/HexagonRadial"/>
    <dgm:cxn modelId="{65A17DB3-B5C3-4FE1-8363-4D8D9300916A}" type="presParOf" srcId="{9EE53468-0339-464A-B44B-429FE8574F26}" destId="{A3984577-CCEA-41E3-A9DB-C00BC91085EB}" srcOrd="0" destOrd="0" presId="urn:microsoft.com/office/officeart/2011/layout/HexagonRadial"/>
    <dgm:cxn modelId="{00AAF837-DE8F-4111-B84C-1AB4DCFD468C}" type="presParOf" srcId="{9167D7E9-4DA5-4B99-8537-7A5CB6A94360}" destId="{408B2DAD-2CDA-42CD-A31F-13513D2951C7}" srcOrd="4" destOrd="0" presId="urn:microsoft.com/office/officeart/2011/layout/HexagonRadial"/>
    <dgm:cxn modelId="{391BEBC4-9037-447E-B520-6038AB0D52A3}" type="presParOf" srcId="{9167D7E9-4DA5-4B99-8537-7A5CB6A94360}" destId="{862A02D3-32BB-4350-813E-A5F53CFD5E3B}" srcOrd="5" destOrd="0" presId="urn:microsoft.com/office/officeart/2011/layout/HexagonRadial"/>
    <dgm:cxn modelId="{3B6F359C-31FB-4CA2-8932-1144850C94B2}" type="presParOf" srcId="{862A02D3-32BB-4350-813E-A5F53CFD5E3B}" destId="{647BD7AF-E8CC-42FD-A717-76F7E4780C8C}" srcOrd="0" destOrd="0" presId="urn:microsoft.com/office/officeart/2011/layout/HexagonRadial"/>
    <dgm:cxn modelId="{B7A64E31-63F3-4F34-A708-EFB343721E40}" type="presParOf" srcId="{9167D7E9-4DA5-4B99-8537-7A5CB6A94360}" destId="{99D6C8AA-8733-4FCD-9FD6-8AA0FE4201CC}" srcOrd="6" destOrd="0" presId="urn:microsoft.com/office/officeart/2011/layout/HexagonRadial"/>
    <dgm:cxn modelId="{51CF3168-DB1C-4A43-899C-8479EED5BD40}" type="presParOf" srcId="{9167D7E9-4DA5-4B99-8537-7A5CB6A94360}" destId="{9A367C4B-5920-431D-99AD-95A01051D159}" srcOrd="7" destOrd="0" presId="urn:microsoft.com/office/officeart/2011/layout/HexagonRadial"/>
    <dgm:cxn modelId="{6DDF743D-6428-4FB9-9E1F-C217D423EA78}" type="presParOf" srcId="{9A367C4B-5920-431D-99AD-95A01051D159}" destId="{3F0EC2EF-8931-4337-A607-ADA0E4EC6EB3}" srcOrd="0" destOrd="0" presId="urn:microsoft.com/office/officeart/2011/layout/HexagonRadial"/>
    <dgm:cxn modelId="{B3371FF7-5DCA-4EDC-BD49-053CBC50D7AA}" type="presParOf" srcId="{9167D7E9-4DA5-4B99-8537-7A5CB6A94360}" destId="{C5A99159-0F95-4040-8E33-AD58B833CBFB}" srcOrd="8" destOrd="0" presId="urn:microsoft.com/office/officeart/2011/layout/HexagonRadial"/>
    <dgm:cxn modelId="{6A8C734F-7A6F-4041-9BB0-7F7F3233206F}" type="presParOf" srcId="{9167D7E9-4DA5-4B99-8537-7A5CB6A94360}" destId="{0ADEAD3D-8D8B-4391-BE4A-706303FC4197}" srcOrd="9" destOrd="0" presId="urn:microsoft.com/office/officeart/2011/layout/HexagonRadial"/>
    <dgm:cxn modelId="{97CEC80E-9E0D-4108-B612-4BDB392FC786}" type="presParOf" srcId="{0ADEAD3D-8D8B-4391-BE4A-706303FC4197}" destId="{031A25EF-42E8-45C3-B213-51C76EE25F93}" srcOrd="0" destOrd="0" presId="urn:microsoft.com/office/officeart/2011/layout/HexagonRadial"/>
    <dgm:cxn modelId="{FBCFDC78-8617-4DC6-B4C9-DC9CB477D3E7}" type="presParOf" srcId="{9167D7E9-4DA5-4B99-8537-7A5CB6A94360}" destId="{209F9797-2FE4-4924-B28F-082711F7F9A6}" srcOrd="10" destOrd="0" presId="urn:microsoft.com/office/officeart/2011/layout/HexagonRadial"/>
    <dgm:cxn modelId="{D238F890-85DA-4D77-9D48-F0752637837F}" type="presParOf" srcId="{9167D7E9-4DA5-4B99-8537-7A5CB6A94360}" destId="{343F21C4-3C31-46A1-B60C-5B9021CA094D}" srcOrd="11" destOrd="0" presId="urn:microsoft.com/office/officeart/2011/layout/HexagonRadial"/>
    <dgm:cxn modelId="{2207A3DA-9A20-4E0D-A482-D074833DAC69}" type="presParOf" srcId="{343F21C4-3C31-46A1-B60C-5B9021CA094D}" destId="{1478FF1B-6F65-4DA9-8604-78F94F7BC9C4}" srcOrd="0" destOrd="0" presId="urn:microsoft.com/office/officeart/2011/layout/HexagonRadial"/>
    <dgm:cxn modelId="{E06EA1F9-070C-42DF-8DD7-DEFB3BC197D7}" type="presParOf" srcId="{9167D7E9-4DA5-4B99-8537-7A5CB6A94360}" destId="{A45A8A23-47E9-4D28-ABC9-4EDFB837217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EF351-57EB-4001-B9CF-047468C64CD5}" type="doc">
      <dgm:prSet loTypeId="urn:microsoft.com/office/officeart/2005/8/layout/target1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75343872-8BC4-4FBE-9969-C94D1EEFFA18}">
      <dgm:prSet custT="1"/>
      <dgm:spPr/>
      <dgm:t>
        <a:bodyPr/>
        <a:lstStyle/>
        <a:p>
          <a:pPr rtl="0"/>
          <a:r>
            <a:rPr lang="es-EC" sz="1200" dirty="0" smtClean="0"/>
            <a:t>LOS SIERVOS O ESCLAVO TENIAN LARGAS HORAS DE TRABAJO </a:t>
          </a:r>
          <a:endParaRPr lang="es-EC" sz="1200" dirty="0"/>
        </a:p>
      </dgm:t>
    </dgm:pt>
    <dgm:pt modelId="{F518A57C-64CB-4CAC-AD57-75567DC42DC8}" type="parTrans" cxnId="{C05F7280-5F28-4354-A2FD-B27DFB86E6C5}">
      <dgm:prSet/>
      <dgm:spPr/>
      <dgm:t>
        <a:bodyPr/>
        <a:lstStyle/>
        <a:p>
          <a:endParaRPr lang="es-EC"/>
        </a:p>
      </dgm:t>
    </dgm:pt>
    <dgm:pt modelId="{67F81F17-3335-4651-BBAD-93AA47F65EC2}" type="sibTrans" cxnId="{C05F7280-5F28-4354-A2FD-B27DFB86E6C5}">
      <dgm:prSet/>
      <dgm:spPr/>
      <dgm:t>
        <a:bodyPr/>
        <a:lstStyle/>
        <a:p>
          <a:endParaRPr lang="es-EC"/>
        </a:p>
      </dgm:t>
    </dgm:pt>
    <dgm:pt modelId="{5680D31B-FBD3-460A-A813-021A017269C8}">
      <dgm:prSet custT="1"/>
      <dgm:spPr/>
      <dgm:t>
        <a:bodyPr/>
        <a:lstStyle/>
        <a:p>
          <a:pPr rtl="0"/>
          <a:r>
            <a:rPr lang="es-EC" sz="1200" dirty="0" smtClean="0"/>
            <a:t>CASA, ALIMENTO, VESTIDO</a:t>
          </a:r>
          <a:endParaRPr lang="es-EC" sz="1200" dirty="0"/>
        </a:p>
      </dgm:t>
    </dgm:pt>
    <dgm:pt modelId="{14B704BA-494F-429C-92C4-AB3364D5F5EA}" type="parTrans" cxnId="{B08F42E0-8632-44D5-9A2C-070B5C2A6E85}">
      <dgm:prSet/>
      <dgm:spPr/>
      <dgm:t>
        <a:bodyPr/>
        <a:lstStyle/>
        <a:p>
          <a:endParaRPr lang="es-EC"/>
        </a:p>
      </dgm:t>
    </dgm:pt>
    <dgm:pt modelId="{9AA021DF-3459-49E0-A39F-BAE33B020799}" type="sibTrans" cxnId="{B08F42E0-8632-44D5-9A2C-070B5C2A6E85}">
      <dgm:prSet/>
      <dgm:spPr/>
      <dgm:t>
        <a:bodyPr/>
        <a:lstStyle/>
        <a:p>
          <a:endParaRPr lang="es-EC"/>
        </a:p>
      </dgm:t>
    </dgm:pt>
    <dgm:pt modelId="{E5FEC25D-894E-477D-A7FD-CCB321BEBAAA}">
      <dgm:prSet custT="1"/>
      <dgm:spPr/>
      <dgm:t>
        <a:bodyPr/>
        <a:lstStyle/>
        <a:p>
          <a:pPr rtl="0"/>
          <a:r>
            <a:rPr lang="es-EC" sz="1200" dirty="0" smtClean="0"/>
            <a:t>TRABAJABAN CON ESCLAVOS POR MAS DE 14 HORAS</a:t>
          </a:r>
          <a:endParaRPr lang="es-EC" sz="1200" dirty="0"/>
        </a:p>
      </dgm:t>
    </dgm:pt>
    <dgm:pt modelId="{D500EF74-7E72-428F-B9E4-AD3CA5C20CB4}" type="parTrans" cxnId="{156790D1-9669-4886-99EF-85E7652E5058}">
      <dgm:prSet/>
      <dgm:spPr/>
      <dgm:t>
        <a:bodyPr/>
        <a:lstStyle/>
        <a:p>
          <a:endParaRPr lang="es-EC"/>
        </a:p>
      </dgm:t>
    </dgm:pt>
    <dgm:pt modelId="{DFC5A280-1C2C-4C3B-9B67-0EB6CE8E4CCC}" type="sibTrans" cxnId="{156790D1-9669-4886-99EF-85E7652E5058}">
      <dgm:prSet/>
      <dgm:spPr/>
      <dgm:t>
        <a:bodyPr/>
        <a:lstStyle/>
        <a:p>
          <a:endParaRPr lang="es-EC"/>
        </a:p>
      </dgm:t>
    </dgm:pt>
    <dgm:pt modelId="{86D5B815-FC1A-4F48-8682-CE898849C218}">
      <dgm:prSet custT="1"/>
      <dgm:spPr/>
      <dgm:t>
        <a:bodyPr/>
        <a:lstStyle/>
        <a:p>
          <a:pPr rtl="0"/>
          <a:r>
            <a:rPr lang="es-EC" sz="1200" dirty="0" smtClean="0"/>
            <a:t>LOS QUE SERVIAN A LA FAMILIA DEL FEUDAL TRABAJAN PARA ELLOS SIN NINGUN PAGO EXTRA, NO TENIAN DESCANSO </a:t>
          </a:r>
          <a:endParaRPr lang="es-EC" sz="1200" dirty="0"/>
        </a:p>
      </dgm:t>
    </dgm:pt>
    <dgm:pt modelId="{640458C1-CCBD-43B0-B76C-DF72DEB91238}" type="parTrans" cxnId="{826E5C99-B2D0-4AD1-AAFE-1EAB738DF018}">
      <dgm:prSet/>
      <dgm:spPr/>
      <dgm:t>
        <a:bodyPr/>
        <a:lstStyle/>
        <a:p>
          <a:endParaRPr lang="es-EC"/>
        </a:p>
      </dgm:t>
    </dgm:pt>
    <dgm:pt modelId="{59369229-FA4C-4392-BC9E-C9C2656B3F0C}" type="sibTrans" cxnId="{826E5C99-B2D0-4AD1-AAFE-1EAB738DF018}">
      <dgm:prSet/>
      <dgm:spPr/>
      <dgm:t>
        <a:bodyPr/>
        <a:lstStyle/>
        <a:p>
          <a:endParaRPr lang="es-EC"/>
        </a:p>
      </dgm:t>
    </dgm:pt>
    <dgm:pt modelId="{1748E972-8951-4FD6-B9D6-921302D835C5}" type="pres">
      <dgm:prSet presAssocID="{C8FEF351-57EB-4001-B9CF-047468C64CD5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5B583DE-786C-40DF-BB6D-4359B3FEFBF1}" type="pres">
      <dgm:prSet presAssocID="{75343872-8BC4-4FBE-9969-C94D1EEFFA18}" presName="circle1" presStyleLbl="lnNode1" presStyleIdx="0" presStyleCnt="4"/>
      <dgm:spPr/>
    </dgm:pt>
    <dgm:pt modelId="{45E4E2E2-0A2A-42CF-AA0C-D762ADBD3CE4}" type="pres">
      <dgm:prSet presAssocID="{75343872-8BC4-4FBE-9969-C94D1EEFFA18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9B2D8C-30B4-49DC-A36E-8A833628F896}" type="pres">
      <dgm:prSet presAssocID="{75343872-8BC4-4FBE-9969-C94D1EEFFA18}" presName="line1" presStyleLbl="callout" presStyleIdx="0" presStyleCnt="8"/>
      <dgm:spPr/>
    </dgm:pt>
    <dgm:pt modelId="{81606868-617F-4A2F-B63D-21B351128BF7}" type="pres">
      <dgm:prSet presAssocID="{75343872-8BC4-4FBE-9969-C94D1EEFFA18}" presName="d1" presStyleLbl="callout" presStyleIdx="1" presStyleCnt="8"/>
      <dgm:spPr/>
    </dgm:pt>
    <dgm:pt modelId="{F48E5E64-529E-401F-B905-953ACE8F6451}" type="pres">
      <dgm:prSet presAssocID="{5680D31B-FBD3-460A-A813-021A017269C8}" presName="circle2" presStyleLbl="lnNode1" presStyleIdx="1" presStyleCnt="4"/>
      <dgm:spPr/>
    </dgm:pt>
    <dgm:pt modelId="{DF13A4A9-794D-453E-9F30-02C5D66E9C05}" type="pres">
      <dgm:prSet presAssocID="{5680D31B-FBD3-460A-A813-021A017269C8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3EB26B-BAB8-4150-9C31-0F92A3D05ACE}" type="pres">
      <dgm:prSet presAssocID="{5680D31B-FBD3-460A-A813-021A017269C8}" presName="line2" presStyleLbl="callout" presStyleIdx="2" presStyleCnt="8"/>
      <dgm:spPr/>
    </dgm:pt>
    <dgm:pt modelId="{6234906C-E7CB-41A9-A0DB-AAA016136D62}" type="pres">
      <dgm:prSet presAssocID="{5680D31B-FBD3-460A-A813-021A017269C8}" presName="d2" presStyleLbl="callout" presStyleIdx="3" presStyleCnt="8"/>
      <dgm:spPr/>
    </dgm:pt>
    <dgm:pt modelId="{31CB060F-F401-44B4-914E-101B091629CF}" type="pres">
      <dgm:prSet presAssocID="{E5FEC25D-894E-477D-A7FD-CCB321BEBAAA}" presName="circle3" presStyleLbl="lnNode1" presStyleIdx="2" presStyleCnt="4"/>
      <dgm:spPr/>
    </dgm:pt>
    <dgm:pt modelId="{7C33EFDB-E51B-403C-8616-0C1485EF1084}" type="pres">
      <dgm:prSet presAssocID="{E5FEC25D-894E-477D-A7FD-CCB321BEBAAA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1C1171-EDFA-495D-974C-A4C005120F8E}" type="pres">
      <dgm:prSet presAssocID="{E5FEC25D-894E-477D-A7FD-CCB321BEBAAA}" presName="line3" presStyleLbl="callout" presStyleIdx="4" presStyleCnt="8"/>
      <dgm:spPr/>
    </dgm:pt>
    <dgm:pt modelId="{0170ECB9-8FC9-41E3-90A3-9BA50A39691E}" type="pres">
      <dgm:prSet presAssocID="{E5FEC25D-894E-477D-A7FD-CCB321BEBAAA}" presName="d3" presStyleLbl="callout" presStyleIdx="5" presStyleCnt="8"/>
      <dgm:spPr/>
    </dgm:pt>
    <dgm:pt modelId="{8C4B3C9F-EB1A-4D23-9D30-9AFE3A16C393}" type="pres">
      <dgm:prSet presAssocID="{86D5B815-FC1A-4F48-8682-CE898849C218}" presName="circle4" presStyleLbl="lnNode1" presStyleIdx="3" presStyleCnt="4"/>
      <dgm:spPr/>
    </dgm:pt>
    <dgm:pt modelId="{687CAE87-2858-4A84-B9DF-197DE2D50965}" type="pres">
      <dgm:prSet presAssocID="{86D5B815-FC1A-4F48-8682-CE898849C218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8B20F6-C0B6-4E90-93C8-E18FD3AD0337}" type="pres">
      <dgm:prSet presAssocID="{86D5B815-FC1A-4F48-8682-CE898849C218}" presName="line4" presStyleLbl="callout" presStyleIdx="6" presStyleCnt="8"/>
      <dgm:spPr/>
    </dgm:pt>
    <dgm:pt modelId="{98FA54FE-E2D6-407B-BA3E-81ABDAD46A8F}" type="pres">
      <dgm:prSet presAssocID="{86D5B815-FC1A-4F48-8682-CE898849C218}" presName="d4" presStyleLbl="callout" presStyleIdx="7" presStyleCnt="8"/>
      <dgm:spPr/>
    </dgm:pt>
  </dgm:ptLst>
  <dgm:cxnLst>
    <dgm:cxn modelId="{60F51A6C-835E-4CA8-984C-77A3ACF25E60}" type="presOf" srcId="{5680D31B-FBD3-460A-A813-021A017269C8}" destId="{DF13A4A9-794D-453E-9F30-02C5D66E9C05}" srcOrd="0" destOrd="0" presId="urn:microsoft.com/office/officeart/2005/8/layout/target1"/>
    <dgm:cxn modelId="{B08F42E0-8632-44D5-9A2C-070B5C2A6E85}" srcId="{C8FEF351-57EB-4001-B9CF-047468C64CD5}" destId="{5680D31B-FBD3-460A-A813-021A017269C8}" srcOrd="1" destOrd="0" parTransId="{14B704BA-494F-429C-92C4-AB3364D5F5EA}" sibTransId="{9AA021DF-3459-49E0-A39F-BAE33B020799}"/>
    <dgm:cxn modelId="{E964425A-C713-4BB8-9A05-46AE1A35F3FE}" type="presOf" srcId="{75343872-8BC4-4FBE-9969-C94D1EEFFA18}" destId="{45E4E2E2-0A2A-42CF-AA0C-D762ADBD3CE4}" srcOrd="0" destOrd="0" presId="urn:microsoft.com/office/officeart/2005/8/layout/target1"/>
    <dgm:cxn modelId="{826E5C99-B2D0-4AD1-AAFE-1EAB738DF018}" srcId="{C8FEF351-57EB-4001-B9CF-047468C64CD5}" destId="{86D5B815-FC1A-4F48-8682-CE898849C218}" srcOrd="3" destOrd="0" parTransId="{640458C1-CCBD-43B0-B76C-DF72DEB91238}" sibTransId="{59369229-FA4C-4392-BC9E-C9C2656B3F0C}"/>
    <dgm:cxn modelId="{D9207928-40D3-4DB7-94B9-A068DAE39702}" type="presOf" srcId="{E5FEC25D-894E-477D-A7FD-CCB321BEBAAA}" destId="{7C33EFDB-E51B-403C-8616-0C1485EF1084}" srcOrd="0" destOrd="0" presId="urn:microsoft.com/office/officeart/2005/8/layout/target1"/>
    <dgm:cxn modelId="{783B85A8-4B04-42D3-9923-291F62710C7E}" type="presOf" srcId="{C8FEF351-57EB-4001-B9CF-047468C64CD5}" destId="{1748E972-8951-4FD6-B9D6-921302D835C5}" srcOrd="0" destOrd="0" presId="urn:microsoft.com/office/officeart/2005/8/layout/target1"/>
    <dgm:cxn modelId="{F8FED625-C300-44A6-BAEB-805E9A049B2C}" type="presOf" srcId="{86D5B815-FC1A-4F48-8682-CE898849C218}" destId="{687CAE87-2858-4A84-B9DF-197DE2D50965}" srcOrd="0" destOrd="0" presId="urn:microsoft.com/office/officeart/2005/8/layout/target1"/>
    <dgm:cxn modelId="{C05F7280-5F28-4354-A2FD-B27DFB86E6C5}" srcId="{C8FEF351-57EB-4001-B9CF-047468C64CD5}" destId="{75343872-8BC4-4FBE-9969-C94D1EEFFA18}" srcOrd="0" destOrd="0" parTransId="{F518A57C-64CB-4CAC-AD57-75567DC42DC8}" sibTransId="{67F81F17-3335-4651-BBAD-93AA47F65EC2}"/>
    <dgm:cxn modelId="{156790D1-9669-4886-99EF-85E7652E5058}" srcId="{C8FEF351-57EB-4001-B9CF-047468C64CD5}" destId="{E5FEC25D-894E-477D-A7FD-CCB321BEBAAA}" srcOrd="2" destOrd="0" parTransId="{D500EF74-7E72-428F-B9E4-AD3CA5C20CB4}" sibTransId="{DFC5A280-1C2C-4C3B-9B67-0EB6CE8E4CCC}"/>
    <dgm:cxn modelId="{9E76753E-922F-48E9-B83C-057EC3C4B888}" type="presParOf" srcId="{1748E972-8951-4FD6-B9D6-921302D835C5}" destId="{B5B583DE-786C-40DF-BB6D-4359B3FEFBF1}" srcOrd="0" destOrd="0" presId="urn:microsoft.com/office/officeart/2005/8/layout/target1"/>
    <dgm:cxn modelId="{B41599C8-6740-480C-BFB5-1C53D8DB8EEB}" type="presParOf" srcId="{1748E972-8951-4FD6-B9D6-921302D835C5}" destId="{45E4E2E2-0A2A-42CF-AA0C-D762ADBD3CE4}" srcOrd="1" destOrd="0" presId="urn:microsoft.com/office/officeart/2005/8/layout/target1"/>
    <dgm:cxn modelId="{156A23F3-6CA7-42DB-A197-A1EF5361E9C2}" type="presParOf" srcId="{1748E972-8951-4FD6-B9D6-921302D835C5}" destId="{109B2D8C-30B4-49DC-A36E-8A833628F896}" srcOrd="2" destOrd="0" presId="urn:microsoft.com/office/officeart/2005/8/layout/target1"/>
    <dgm:cxn modelId="{4274071A-ACED-4444-B3AE-15F33FDF465F}" type="presParOf" srcId="{1748E972-8951-4FD6-B9D6-921302D835C5}" destId="{81606868-617F-4A2F-B63D-21B351128BF7}" srcOrd="3" destOrd="0" presId="urn:microsoft.com/office/officeart/2005/8/layout/target1"/>
    <dgm:cxn modelId="{696DF549-4FF9-4538-90AB-8C7F4E3CCD59}" type="presParOf" srcId="{1748E972-8951-4FD6-B9D6-921302D835C5}" destId="{F48E5E64-529E-401F-B905-953ACE8F6451}" srcOrd="4" destOrd="0" presId="urn:microsoft.com/office/officeart/2005/8/layout/target1"/>
    <dgm:cxn modelId="{ACC94E8C-589D-4664-95D1-43117B981B44}" type="presParOf" srcId="{1748E972-8951-4FD6-B9D6-921302D835C5}" destId="{DF13A4A9-794D-453E-9F30-02C5D66E9C05}" srcOrd="5" destOrd="0" presId="urn:microsoft.com/office/officeart/2005/8/layout/target1"/>
    <dgm:cxn modelId="{CCF3DDD9-C944-4906-B049-AE9811125470}" type="presParOf" srcId="{1748E972-8951-4FD6-B9D6-921302D835C5}" destId="{A63EB26B-BAB8-4150-9C31-0F92A3D05ACE}" srcOrd="6" destOrd="0" presId="urn:microsoft.com/office/officeart/2005/8/layout/target1"/>
    <dgm:cxn modelId="{DB5CEDBD-3CB3-491A-BACA-4DA078C27040}" type="presParOf" srcId="{1748E972-8951-4FD6-B9D6-921302D835C5}" destId="{6234906C-E7CB-41A9-A0DB-AAA016136D62}" srcOrd="7" destOrd="0" presId="urn:microsoft.com/office/officeart/2005/8/layout/target1"/>
    <dgm:cxn modelId="{7180F2EA-07DF-4FAE-8A02-76181360F7FA}" type="presParOf" srcId="{1748E972-8951-4FD6-B9D6-921302D835C5}" destId="{31CB060F-F401-44B4-914E-101B091629CF}" srcOrd="8" destOrd="0" presId="urn:microsoft.com/office/officeart/2005/8/layout/target1"/>
    <dgm:cxn modelId="{176CC81E-BB85-4791-A7FE-FF47B21586EE}" type="presParOf" srcId="{1748E972-8951-4FD6-B9D6-921302D835C5}" destId="{7C33EFDB-E51B-403C-8616-0C1485EF1084}" srcOrd="9" destOrd="0" presId="urn:microsoft.com/office/officeart/2005/8/layout/target1"/>
    <dgm:cxn modelId="{8A391675-2817-4E3E-9B7E-EA6883CEECF0}" type="presParOf" srcId="{1748E972-8951-4FD6-B9D6-921302D835C5}" destId="{A41C1171-EDFA-495D-974C-A4C005120F8E}" srcOrd="10" destOrd="0" presId="urn:microsoft.com/office/officeart/2005/8/layout/target1"/>
    <dgm:cxn modelId="{4C4060C8-6B16-4A64-AC2A-5BA170E7E86A}" type="presParOf" srcId="{1748E972-8951-4FD6-B9D6-921302D835C5}" destId="{0170ECB9-8FC9-41E3-90A3-9BA50A39691E}" srcOrd="11" destOrd="0" presId="urn:microsoft.com/office/officeart/2005/8/layout/target1"/>
    <dgm:cxn modelId="{AB3E847A-6C2E-493D-ACDB-6F370DD28F0F}" type="presParOf" srcId="{1748E972-8951-4FD6-B9D6-921302D835C5}" destId="{8C4B3C9F-EB1A-4D23-9D30-9AFE3A16C393}" srcOrd="12" destOrd="0" presId="urn:microsoft.com/office/officeart/2005/8/layout/target1"/>
    <dgm:cxn modelId="{BBD57C2A-128F-40D3-AC95-A5F23D2AA4AB}" type="presParOf" srcId="{1748E972-8951-4FD6-B9D6-921302D835C5}" destId="{687CAE87-2858-4A84-B9DF-197DE2D50965}" srcOrd="13" destOrd="0" presId="urn:microsoft.com/office/officeart/2005/8/layout/target1"/>
    <dgm:cxn modelId="{9021D93F-2E07-45D3-A804-374EEC26D869}" type="presParOf" srcId="{1748E972-8951-4FD6-B9D6-921302D835C5}" destId="{848B20F6-C0B6-4E90-93C8-E18FD3AD0337}" srcOrd="14" destOrd="0" presId="urn:microsoft.com/office/officeart/2005/8/layout/target1"/>
    <dgm:cxn modelId="{4A320AC7-2028-4B42-BC43-D291EB4DC40B}" type="presParOf" srcId="{1748E972-8951-4FD6-B9D6-921302D835C5}" destId="{98FA54FE-E2D6-407B-BA3E-81ABDAD46A8F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44F568-2AA2-4DC9-B190-2718680EAEAE}" type="doc">
      <dgm:prSet loTypeId="urn:microsoft.com/office/officeart/2011/layout/ConvergingText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F6ABC16-0CC8-4CAB-AF99-7069299FF078}">
      <dgm:prSet phldrT="[Texto]"/>
      <dgm:spPr/>
      <dgm:t>
        <a:bodyPr/>
        <a:lstStyle/>
        <a:p>
          <a:r>
            <a:rPr lang="es-EC" b="1" i="1" smtClean="0"/>
            <a:t>BENEFICIOS</a:t>
          </a:r>
          <a:endParaRPr lang="es-EC" b="1" i="1" dirty="0"/>
        </a:p>
      </dgm:t>
    </dgm:pt>
    <dgm:pt modelId="{9B2237AB-3437-4BB6-9501-4CAAD3508114}" type="parTrans" cxnId="{CE6B10F3-DD43-4737-BF48-11208943DD57}">
      <dgm:prSet/>
      <dgm:spPr/>
      <dgm:t>
        <a:bodyPr/>
        <a:lstStyle/>
        <a:p>
          <a:endParaRPr lang="es-EC"/>
        </a:p>
      </dgm:t>
    </dgm:pt>
    <dgm:pt modelId="{697FCE86-718D-4905-B627-A7E1401D126D}" type="sibTrans" cxnId="{CE6B10F3-DD43-4737-BF48-11208943DD57}">
      <dgm:prSet/>
      <dgm:spPr/>
      <dgm:t>
        <a:bodyPr/>
        <a:lstStyle/>
        <a:p>
          <a:endParaRPr lang="es-EC"/>
        </a:p>
      </dgm:t>
    </dgm:pt>
    <dgm:pt modelId="{BDB9D231-DB52-45DC-AC07-9FAF0ED4D814}">
      <dgm:prSet phldrT="[Texto]"/>
      <dgm:spPr/>
      <dgm:t>
        <a:bodyPr/>
        <a:lstStyle/>
        <a:p>
          <a:r>
            <a:rPr lang="es-EC" dirty="0" smtClean="0"/>
            <a:t>TRABAJADORES </a:t>
          </a:r>
          <a:endParaRPr lang="es-EC" dirty="0"/>
        </a:p>
      </dgm:t>
    </dgm:pt>
    <dgm:pt modelId="{0E0F9843-61A7-40C3-9CB1-FD6FDDEA2AF2}" type="parTrans" cxnId="{E4379B82-5F1E-4554-A589-186E7A4CA7BA}">
      <dgm:prSet/>
      <dgm:spPr/>
      <dgm:t>
        <a:bodyPr/>
        <a:lstStyle/>
        <a:p>
          <a:endParaRPr lang="es-EC"/>
        </a:p>
      </dgm:t>
    </dgm:pt>
    <dgm:pt modelId="{C9837B6B-5043-4254-952C-5DE6FAEADE42}" type="sibTrans" cxnId="{E4379B82-5F1E-4554-A589-186E7A4CA7BA}">
      <dgm:prSet/>
      <dgm:spPr/>
      <dgm:t>
        <a:bodyPr/>
        <a:lstStyle/>
        <a:p>
          <a:endParaRPr lang="es-EC"/>
        </a:p>
      </dgm:t>
    </dgm:pt>
    <dgm:pt modelId="{CF975C83-DA72-494E-B2CF-F3D9E51BD6DD}">
      <dgm:prSet phldrT="[Texto]"/>
      <dgm:spPr/>
      <dgm:t>
        <a:bodyPr/>
        <a:lstStyle/>
        <a:p>
          <a:r>
            <a:rPr lang="es-EC" dirty="0" smtClean="0"/>
            <a:t>AYUDANTES</a:t>
          </a:r>
          <a:endParaRPr lang="es-EC" dirty="0"/>
        </a:p>
      </dgm:t>
    </dgm:pt>
    <dgm:pt modelId="{C9255FA8-9FB8-4BBF-9119-50ACD26424C7}" type="parTrans" cxnId="{1D5FF45D-4977-4F2B-96BD-346C252FE8EF}">
      <dgm:prSet/>
      <dgm:spPr/>
      <dgm:t>
        <a:bodyPr/>
        <a:lstStyle/>
        <a:p>
          <a:endParaRPr lang="es-EC"/>
        </a:p>
      </dgm:t>
    </dgm:pt>
    <dgm:pt modelId="{33DC14D6-AABC-4877-9CCB-344236426AED}" type="sibTrans" cxnId="{1D5FF45D-4977-4F2B-96BD-346C252FE8EF}">
      <dgm:prSet/>
      <dgm:spPr/>
      <dgm:t>
        <a:bodyPr/>
        <a:lstStyle/>
        <a:p>
          <a:endParaRPr lang="es-EC"/>
        </a:p>
      </dgm:t>
    </dgm:pt>
    <dgm:pt modelId="{84E99895-E5A5-45EA-9875-7431010A1D67}">
      <dgm:prSet phldrT="[Texto]"/>
      <dgm:spPr/>
      <dgm:t>
        <a:bodyPr/>
        <a:lstStyle/>
        <a:p>
          <a:r>
            <a:rPr lang="es-EC" dirty="0" smtClean="0"/>
            <a:t>MAESTROS</a:t>
          </a:r>
          <a:endParaRPr lang="es-EC" dirty="0"/>
        </a:p>
      </dgm:t>
    </dgm:pt>
    <dgm:pt modelId="{96015906-0829-481E-B6D7-1582C5347C9A}" type="parTrans" cxnId="{4F300B0F-A5E6-4BF6-994B-AF37FCB23C6D}">
      <dgm:prSet/>
      <dgm:spPr/>
      <dgm:t>
        <a:bodyPr/>
        <a:lstStyle/>
        <a:p>
          <a:endParaRPr lang="es-EC"/>
        </a:p>
      </dgm:t>
    </dgm:pt>
    <dgm:pt modelId="{F107A2F9-F2C3-4CBE-BE08-AD9B85BB292A}" type="sibTrans" cxnId="{4F300B0F-A5E6-4BF6-994B-AF37FCB23C6D}">
      <dgm:prSet/>
      <dgm:spPr/>
      <dgm:t>
        <a:bodyPr/>
        <a:lstStyle/>
        <a:p>
          <a:endParaRPr lang="es-EC"/>
        </a:p>
      </dgm:t>
    </dgm:pt>
    <dgm:pt modelId="{E491D0ED-5E91-4482-8AEC-2747EE8B7CAD}" type="pres">
      <dgm:prSet presAssocID="{D544F568-2AA2-4DC9-B190-2718680EAEA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F73E89D-4789-4913-A6EB-227538122A64}" type="pres">
      <dgm:prSet presAssocID="{DF6ABC16-0CC8-4CAB-AF99-7069299FF078}" presName="composite" presStyleCnt="0"/>
      <dgm:spPr/>
    </dgm:pt>
    <dgm:pt modelId="{1702C507-6E4E-45DE-A85D-FC11641CA72F}" type="pres">
      <dgm:prSet presAssocID="{DF6ABC16-0CC8-4CAB-AF99-7069299FF078}" presName="ParentAccent1" presStyleLbl="alignNode1" presStyleIdx="0" presStyleCnt="34"/>
      <dgm:spPr/>
    </dgm:pt>
    <dgm:pt modelId="{102580E0-A553-4096-9E52-43D748185D1D}" type="pres">
      <dgm:prSet presAssocID="{DF6ABC16-0CC8-4CAB-AF99-7069299FF078}" presName="ParentAccent2" presStyleLbl="alignNode1" presStyleIdx="1" presStyleCnt="34"/>
      <dgm:spPr/>
    </dgm:pt>
    <dgm:pt modelId="{4DC4729A-FD5B-4A01-912C-433C6F4166BB}" type="pres">
      <dgm:prSet presAssocID="{DF6ABC16-0CC8-4CAB-AF99-7069299FF078}" presName="ParentAccent3" presStyleLbl="alignNode1" presStyleIdx="2" presStyleCnt="34"/>
      <dgm:spPr/>
    </dgm:pt>
    <dgm:pt modelId="{ADED12F1-6C16-4802-9528-497E7BB28B6B}" type="pres">
      <dgm:prSet presAssocID="{DF6ABC16-0CC8-4CAB-AF99-7069299FF078}" presName="ParentAccent4" presStyleLbl="alignNode1" presStyleIdx="3" presStyleCnt="34"/>
      <dgm:spPr/>
    </dgm:pt>
    <dgm:pt modelId="{6971F769-3127-4DFC-A11C-1F6E4CDB8DD0}" type="pres">
      <dgm:prSet presAssocID="{DF6ABC16-0CC8-4CAB-AF99-7069299FF078}" presName="ParentAccent5" presStyleLbl="alignNode1" presStyleIdx="4" presStyleCnt="34"/>
      <dgm:spPr/>
    </dgm:pt>
    <dgm:pt modelId="{575CA118-132C-4291-9E92-6F4094E82BC9}" type="pres">
      <dgm:prSet presAssocID="{DF6ABC16-0CC8-4CAB-AF99-7069299FF078}" presName="ParentAccent6" presStyleLbl="alignNode1" presStyleIdx="5" presStyleCnt="34"/>
      <dgm:spPr/>
    </dgm:pt>
    <dgm:pt modelId="{741AD586-36C2-40D5-98E7-C838324F2A9F}" type="pres">
      <dgm:prSet presAssocID="{DF6ABC16-0CC8-4CAB-AF99-7069299FF078}" presName="ParentAccent7" presStyleLbl="alignNode1" presStyleIdx="6" presStyleCnt="34"/>
      <dgm:spPr/>
    </dgm:pt>
    <dgm:pt modelId="{FDD81A11-3EE6-4926-8347-3633CC66F34D}" type="pres">
      <dgm:prSet presAssocID="{DF6ABC16-0CC8-4CAB-AF99-7069299FF078}" presName="ParentAccent8" presStyleLbl="alignNode1" presStyleIdx="7" presStyleCnt="34"/>
      <dgm:spPr/>
    </dgm:pt>
    <dgm:pt modelId="{28B26A62-8F8F-4566-80B9-0130E944E5D5}" type="pres">
      <dgm:prSet presAssocID="{DF6ABC16-0CC8-4CAB-AF99-7069299FF078}" presName="ParentAccent9" presStyleLbl="alignNode1" presStyleIdx="8" presStyleCnt="34"/>
      <dgm:spPr/>
    </dgm:pt>
    <dgm:pt modelId="{B362EF66-61F3-48D3-B211-059161B65CEC}" type="pres">
      <dgm:prSet presAssocID="{DF6ABC16-0CC8-4CAB-AF99-7069299FF078}" presName="ParentAccent10" presStyleLbl="alignNode1" presStyleIdx="9" presStyleCnt="34"/>
      <dgm:spPr/>
    </dgm:pt>
    <dgm:pt modelId="{D75C1CDE-B6C1-4632-9F78-8C51083ED7E2}" type="pres">
      <dgm:prSet presAssocID="{DF6ABC16-0CC8-4CAB-AF99-7069299FF0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F8C602-CDEF-40E2-AF8D-6A0180C21762}" type="pres">
      <dgm:prSet presAssocID="{BDB9D231-DB52-45DC-AC07-9FAF0ED4D814}" presName="Child1Accent1" presStyleLbl="alignNode1" presStyleIdx="11" presStyleCnt="34"/>
      <dgm:spPr/>
    </dgm:pt>
    <dgm:pt modelId="{A3EB7949-71FB-452A-B8E9-E97CC3EAED20}" type="pres">
      <dgm:prSet presAssocID="{BDB9D231-DB52-45DC-AC07-9FAF0ED4D814}" presName="Child1Accent2" presStyleLbl="alignNode1" presStyleIdx="12" presStyleCnt="34"/>
      <dgm:spPr/>
    </dgm:pt>
    <dgm:pt modelId="{35466FC5-8395-4120-A33D-A0E763004DDF}" type="pres">
      <dgm:prSet presAssocID="{BDB9D231-DB52-45DC-AC07-9FAF0ED4D814}" presName="Child1Accent3" presStyleLbl="alignNode1" presStyleIdx="13" presStyleCnt="34"/>
      <dgm:spPr/>
    </dgm:pt>
    <dgm:pt modelId="{94DE4495-F11F-4E9F-B0C9-1AFBDC2C76B5}" type="pres">
      <dgm:prSet presAssocID="{BDB9D231-DB52-45DC-AC07-9FAF0ED4D814}" presName="Child1Accent4" presStyleLbl="alignNode1" presStyleIdx="14" presStyleCnt="34"/>
      <dgm:spPr/>
    </dgm:pt>
    <dgm:pt modelId="{6D6985D1-DC34-4C2D-98D5-547F59D7E165}" type="pres">
      <dgm:prSet presAssocID="{BDB9D231-DB52-45DC-AC07-9FAF0ED4D814}" presName="Child1Accent5" presStyleLbl="alignNode1" presStyleIdx="15" presStyleCnt="34"/>
      <dgm:spPr/>
    </dgm:pt>
    <dgm:pt modelId="{AEA6C23E-939F-44C1-BF69-992167A9E7F2}" type="pres">
      <dgm:prSet presAssocID="{BDB9D231-DB52-45DC-AC07-9FAF0ED4D814}" presName="Child1Accent6" presStyleLbl="alignNode1" presStyleIdx="16" presStyleCnt="34"/>
      <dgm:spPr/>
    </dgm:pt>
    <dgm:pt modelId="{D191A113-F0B5-4DE6-B145-6D26D7F02BA6}" type="pres">
      <dgm:prSet presAssocID="{BDB9D231-DB52-45DC-AC07-9FAF0ED4D814}" presName="Child1Accent7" presStyleLbl="alignNode1" presStyleIdx="17" presStyleCnt="34"/>
      <dgm:spPr/>
    </dgm:pt>
    <dgm:pt modelId="{5C301C87-0B51-4EA9-B6C3-EE3578BE2760}" type="pres">
      <dgm:prSet presAssocID="{BDB9D231-DB52-45DC-AC07-9FAF0ED4D814}" presName="Child1Accent8" presStyleLbl="alignNode1" presStyleIdx="18" presStyleCnt="34"/>
      <dgm:spPr/>
    </dgm:pt>
    <dgm:pt modelId="{CA40E72D-1208-4904-987A-2151F174DC95}" type="pres">
      <dgm:prSet presAssocID="{BDB9D231-DB52-45DC-AC07-9FAF0ED4D814}" presName="Child1Accent9" presStyleLbl="alignNode1" presStyleIdx="19" presStyleCnt="34"/>
      <dgm:spPr/>
    </dgm:pt>
    <dgm:pt modelId="{9BABAF7F-C822-4F6C-BCCE-67123CB8A1C2}" type="pres">
      <dgm:prSet presAssocID="{BDB9D231-DB52-45DC-AC07-9FAF0ED4D814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C5D383-54B1-4D16-B9E9-488A182DF4B8}" type="pres">
      <dgm:prSet presAssocID="{CF975C83-DA72-494E-B2CF-F3D9E51BD6DD}" presName="Child2Accent1" presStyleLbl="alignNode1" presStyleIdx="20" presStyleCnt="34"/>
      <dgm:spPr/>
    </dgm:pt>
    <dgm:pt modelId="{60DFB54A-FBBA-4812-BC25-0B471B927B6C}" type="pres">
      <dgm:prSet presAssocID="{CF975C83-DA72-494E-B2CF-F3D9E51BD6DD}" presName="Child2Accent2" presStyleLbl="alignNode1" presStyleIdx="21" presStyleCnt="34"/>
      <dgm:spPr/>
    </dgm:pt>
    <dgm:pt modelId="{D919107F-F4D6-4476-9899-03D6E3CAAAC3}" type="pres">
      <dgm:prSet presAssocID="{CF975C83-DA72-494E-B2CF-F3D9E51BD6DD}" presName="Child2Accent3" presStyleLbl="alignNode1" presStyleIdx="22" presStyleCnt="34"/>
      <dgm:spPr/>
    </dgm:pt>
    <dgm:pt modelId="{947CA565-456D-46C4-A537-2919CA39B022}" type="pres">
      <dgm:prSet presAssocID="{CF975C83-DA72-494E-B2CF-F3D9E51BD6DD}" presName="Child2Accent4" presStyleLbl="alignNode1" presStyleIdx="23" presStyleCnt="34"/>
      <dgm:spPr/>
    </dgm:pt>
    <dgm:pt modelId="{2F5147AB-B8FD-49A6-A43B-240FE7996478}" type="pres">
      <dgm:prSet presAssocID="{CF975C83-DA72-494E-B2CF-F3D9E51BD6DD}" presName="Child2Accent5" presStyleLbl="alignNode1" presStyleIdx="24" presStyleCnt="34"/>
      <dgm:spPr/>
    </dgm:pt>
    <dgm:pt modelId="{78DF713B-0AD3-4DB2-A625-8739444EE0CB}" type="pres">
      <dgm:prSet presAssocID="{CF975C83-DA72-494E-B2CF-F3D9E51BD6DD}" presName="Child2Accent6" presStyleLbl="alignNode1" presStyleIdx="25" presStyleCnt="34"/>
      <dgm:spPr/>
    </dgm:pt>
    <dgm:pt modelId="{A8E6A21E-AD39-4931-98FD-8C5956FFE12B}" type="pres">
      <dgm:prSet presAssocID="{CF975C83-DA72-494E-B2CF-F3D9E51BD6DD}" presName="Child2Accent7" presStyleLbl="alignNode1" presStyleIdx="26" presStyleCnt="34"/>
      <dgm:spPr/>
    </dgm:pt>
    <dgm:pt modelId="{3A4D4DE6-F649-48DF-B606-199DC7C77FEF}" type="pres">
      <dgm:prSet presAssocID="{CF975C83-DA72-494E-B2CF-F3D9E51BD6DD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5F6A1B-522B-4EE2-AACB-7A0C3EC85D60}" type="pres">
      <dgm:prSet presAssocID="{84E99895-E5A5-45EA-9875-7431010A1D67}" presName="Child3Accent1" presStyleLbl="alignNode1" presStyleIdx="27" presStyleCnt="34"/>
      <dgm:spPr/>
    </dgm:pt>
    <dgm:pt modelId="{3A1BE6C9-3151-438A-9845-EE00AD25FA2D}" type="pres">
      <dgm:prSet presAssocID="{84E99895-E5A5-45EA-9875-7431010A1D67}" presName="Child3Accent2" presStyleLbl="alignNode1" presStyleIdx="28" presStyleCnt="34"/>
      <dgm:spPr/>
    </dgm:pt>
    <dgm:pt modelId="{B38E1529-D1C1-4489-B734-6BEB08F4BC66}" type="pres">
      <dgm:prSet presAssocID="{84E99895-E5A5-45EA-9875-7431010A1D67}" presName="Child3Accent3" presStyleLbl="alignNode1" presStyleIdx="29" presStyleCnt="34"/>
      <dgm:spPr/>
    </dgm:pt>
    <dgm:pt modelId="{B692230E-4146-4453-A35A-740BDE9E24D0}" type="pres">
      <dgm:prSet presAssocID="{84E99895-E5A5-45EA-9875-7431010A1D67}" presName="Child3Accent4" presStyleLbl="alignNode1" presStyleIdx="30" presStyleCnt="34"/>
      <dgm:spPr/>
    </dgm:pt>
    <dgm:pt modelId="{058AB456-6CA4-4A62-AF62-C741877FB338}" type="pres">
      <dgm:prSet presAssocID="{84E99895-E5A5-45EA-9875-7431010A1D67}" presName="Child3Accent5" presStyleLbl="alignNode1" presStyleIdx="31" presStyleCnt="34"/>
      <dgm:spPr/>
    </dgm:pt>
    <dgm:pt modelId="{1A150554-299D-42F2-9FA8-82B692501ADE}" type="pres">
      <dgm:prSet presAssocID="{84E99895-E5A5-45EA-9875-7431010A1D67}" presName="Child3Accent6" presStyleLbl="alignNode1" presStyleIdx="32" presStyleCnt="34"/>
      <dgm:spPr/>
    </dgm:pt>
    <dgm:pt modelId="{9C6D6AC4-393D-4F27-9DC9-75C518F1B710}" type="pres">
      <dgm:prSet presAssocID="{84E99895-E5A5-45EA-9875-7431010A1D67}" presName="Child3Accent7" presStyleLbl="alignNode1" presStyleIdx="33" presStyleCnt="34"/>
      <dgm:spPr/>
    </dgm:pt>
    <dgm:pt modelId="{4CF19B55-D695-4091-8B01-F93460681141}" type="pres">
      <dgm:prSet presAssocID="{84E99895-E5A5-45EA-9875-7431010A1D67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E9E42B2-6DA7-46CD-92D3-A6A4911C51DD}" type="presOf" srcId="{DF6ABC16-0CC8-4CAB-AF99-7069299FF078}" destId="{D75C1CDE-B6C1-4632-9F78-8C51083ED7E2}" srcOrd="0" destOrd="0" presId="urn:microsoft.com/office/officeart/2011/layout/ConvergingText"/>
    <dgm:cxn modelId="{E4379B82-5F1E-4554-A589-186E7A4CA7BA}" srcId="{DF6ABC16-0CC8-4CAB-AF99-7069299FF078}" destId="{BDB9D231-DB52-45DC-AC07-9FAF0ED4D814}" srcOrd="0" destOrd="0" parTransId="{0E0F9843-61A7-40C3-9CB1-FD6FDDEA2AF2}" sibTransId="{C9837B6B-5043-4254-952C-5DE6FAEADE42}"/>
    <dgm:cxn modelId="{CE6B10F3-DD43-4737-BF48-11208943DD57}" srcId="{D544F568-2AA2-4DC9-B190-2718680EAEAE}" destId="{DF6ABC16-0CC8-4CAB-AF99-7069299FF078}" srcOrd="0" destOrd="0" parTransId="{9B2237AB-3437-4BB6-9501-4CAAD3508114}" sibTransId="{697FCE86-718D-4905-B627-A7E1401D126D}"/>
    <dgm:cxn modelId="{5AAF4F5E-65EC-4B14-8880-2EE6A48C101F}" type="presOf" srcId="{84E99895-E5A5-45EA-9875-7431010A1D67}" destId="{4CF19B55-D695-4091-8B01-F93460681141}" srcOrd="0" destOrd="0" presId="urn:microsoft.com/office/officeart/2011/layout/ConvergingText"/>
    <dgm:cxn modelId="{3C15C083-EFF3-4918-8C6A-4F6D7B216359}" type="presOf" srcId="{D544F568-2AA2-4DC9-B190-2718680EAEAE}" destId="{E491D0ED-5E91-4482-8AEC-2747EE8B7CAD}" srcOrd="0" destOrd="0" presId="urn:microsoft.com/office/officeart/2011/layout/ConvergingText"/>
    <dgm:cxn modelId="{1A5364EA-E1C1-47E3-8B3D-9AE85BF8A348}" type="presOf" srcId="{CF975C83-DA72-494E-B2CF-F3D9E51BD6DD}" destId="{3A4D4DE6-F649-48DF-B606-199DC7C77FEF}" srcOrd="0" destOrd="0" presId="urn:microsoft.com/office/officeart/2011/layout/ConvergingText"/>
    <dgm:cxn modelId="{3D918122-24D4-4AD7-BBA7-11353580F38E}" type="presOf" srcId="{BDB9D231-DB52-45DC-AC07-9FAF0ED4D814}" destId="{9BABAF7F-C822-4F6C-BCCE-67123CB8A1C2}" srcOrd="0" destOrd="0" presId="urn:microsoft.com/office/officeart/2011/layout/ConvergingText"/>
    <dgm:cxn modelId="{1D5FF45D-4977-4F2B-96BD-346C252FE8EF}" srcId="{DF6ABC16-0CC8-4CAB-AF99-7069299FF078}" destId="{CF975C83-DA72-494E-B2CF-F3D9E51BD6DD}" srcOrd="1" destOrd="0" parTransId="{C9255FA8-9FB8-4BBF-9119-50ACD26424C7}" sibTransId="{33DC14D6-AABC-4877-9CCB-344236426AED}"/>
    <dgm:cxn modelId="{4F300B0F-A5E6-4BF6-994B-AF37FCB23C6D}" srcId="{DF6ABC16-0CC8-4CAB-AF99-7069299FF078}" destId="{84E99895-E5A5-45EA-9875-7431010A1D67}" srcOrd="2" destOrd="0" parTransId="{96015906-0829-481E-B6D7-1582C5347C9A}" sibTransId="{F107A2F9-F2C3-4CBE-BE08-AD9B85BB292A}"/>
    <dgm:cxn modelId="{CFD75E9F-73F4-44D9-B92F-9D7F4C210407}" type="presParOf" srcId="{E491D0ED-5E91-4482-8AEC-2747EE8B7CAD}" destId="{1F73E89D-4789-4913-A6EB-227538122A64}" srcOrd="0" destOrd="0" presId="urn:microsoft.com/office/officeart/2011/layout/ConvergingText"/>
    <dgm:cxn modelId="{9F69BC94-4081-4C48-BBCA-55CCD0A7658D}" type="presParOf" srcId="{1F73E89D-4789-4913-A6EB-227538122A64}" destId="{1702C507-6E4E-45DE-A85D-FC11641CA72F}" srcOrd="0" destOrd="0" presId="urn:microsoft.com/office/officeart/2011/layout/ConvergingText"/>
    <dgm:cxn modelId="{C78F839E-A2F0-4BD1-96A2-1A3ECACEF2BF}" type="presParOf" srcId="{1F73E89D-4789-4913-A6EB-227538122A64}" destId="{102580E0-A553-4096-9E52-43D748185D1D}" srcOrd="1" destOrd="0" presId="urn:microsoft.com/office/officeart/2011/layout/ConvergingText"/>
    <dgm:cxn modelId="{2C9A280E-604A-4AC1-B739-EB172A4BB98A}" type="presParOf" srcId="{1F73E89D-4789-4913-A6EB-227538122A64}" destId="{4DC4729A-FD5B-4A01-912C-433C6F4166BB}" srcOrd="2" destOrd="0" presId="urn:microsoft.com/office/officeart/2011/layout/ConvergingText"/>
    <dgm:cxn modelId="{839E5D9C-B11B-4848-B13D-56BBF5C0DBF3}" type="presParOf" srcId="{1F73E89D-4789-4913-A6EB-227538122A64}" destId="{ADED12F1-6C16-4802-9528-497E7BB28B6B}" srcOrd="3" destOrd="0" presId="urn:microsoft.com/office/officeart/2011/layout/ConvergingText"/>
    <dgm:cxn modelId="{DD10653E-B580-4AED-9489-3061074C727A}" type="presParOf" srcId="{1F73E89D-4789-4913-A6EB-227538122A64}" destId="{6971F769-3127-4DFC-A11C-1F6E4CDB8DD0}" srcOrd="4" destOrd="0" presId="urn:microsoft.com/office/officeart/2011/layout/ConvergingText"/>
    <dgm:cxn modelId="{62C092A8-24DD-45A8-B375-3FCF26498585}" type="presParOf" srcId="{1F73E89D-4789-4913-A6EB-227538122A64}" destId="{575CA118-132C-4291-9E92-6F4094E82BC9}" srcOrd="5" destOrd="0" presId="urn:microsoft.com/office/officeart/2011/layout/ConvergingText"/>
    <dgm:cxn modelId="{41C7BA7D-27AA-4121-A293-FFAC8ECD2087}" type="presParOf" srcId="{1F73E89D-4789-4913-A6EB-227538122A64}" destId="{741AD586-36C2-40D5-98E7-C838324F2A9F}" srcOrd="6" destOrd="0" presId="urn:microsoft.com/office/officeart/2011/layout/ConvergingText"/>
    <dgm:cxn modelId="{083ED962-7572-4B76-80E9-1F3F366B2A06}" type="presParOf" srcId="{1F73E89D-4789-4913-A6EB-227538122A64}" destId="{FDD81A11-3EE6-4926-8347-3633CC66F34D}" srcOrd="7" destOrd="0" presId="urn:microsoft.com/office/officeart/2011/layout/ConvergingText"/>
    <dgm:cxn modelId="{231EAEAC-7A2E-4A02-A01D-B8980460BFDB}" type="presParOf" srcId="{1F73E89D-4789-4913-A6EB-227538122A64}" destId="{28B26A62-8F8F-4566-80B9-0130E944E5D5}" srcOrd="8" destOrd="0" presId="urn:microsoft.com/office/officeart/2011/layout/ConvergingText"/>
    <dgm:cxn modelId="{360365D7-4F38-44C6-BB73-678F9A952324}" type="presParOf" srcId="{1F73E89D-4789-4913-A6EB-227538122A64}" destId="{B362EF66-61F3-48D3-B211-059161B65CEC}" srcOrd="9" destOrd="0" presId="urn:microsoft.com/office/officeart/2011/layout/ConvergingText"/>
    <dgm:cxn modelId="{BE19C2E6-3C25-4776-83A5-7CBDF83113CB}" type="presParOf" srcId="{1F73E89D-4789-4913-A6EB-227538122A64}" destId="{D75C1CDE-B6C1-4632-9F78-8C51083ED7E2}" srcOrd="10" destOrd="0" presId="urn:microsoft.com/office/officeart/2011/layout/ConvergingText"/>
    <dgm:cxn modelId="{144791EC-5DE5-4921-80C6-BBFCE2F4DC08}" type="presParOf" srcId="{1F73E89D-4789-4913-A6EB-227538122A64}" destId="{78F8C602-CDEF-40E2-AF8D-6A0180C21762}" srcOrd="11" destOrd="0" presId="urn:microsoft.com/office/officeart/2011/layout/ConvergingText"/>
    <dgm:cxn modelId="{0FE401F8-D003-4020-B06B-371ACE48A25D}" type="presParOf" srcId="{1F73E89D-4789-4913-A6EB-227538122A64}" destId="{A3EB7949-71FB-452A-B8E9-E97CC3EAED20}" srcOrd="12" destOrd="0" presId="urn:microsoft.com/office/officeart/2011/layout/ConvergingText"/>
    <dgm:cxn modelId="{B871352D-5BBB-497E-9B08-F628A89C9D7A}" type="presParOf" srcId="{1F73E89D-4789-4913-A6EB-227538122A64}" destId="{35466FC5-8395-4120-A33D-A0E763004DDF}" srcOrd="13" destOrd="0" presId="urn:microsoft.com/office/officeart/2011/layout/ConvergingText"/>
    <dgm:cxn modelId="{DA2B6A67-D4FB-47F7-800E-FF23F86FB0AC}" type="presParOf" srcId="{1F73E89D-4789-4913-A6EB-227538122A64}" destId="{94DE4495-F11F-4E9F-B0C9-1AFBDC2C76B5}" srcOrd="14" destOrd="0" presId="urn:microsoft.com/office/officeart/2011/layout/ConvergingText"/>
    <dgm:cxn modelId="{5C29B720-D3BC-4962-BBF1-58ECDBC280B2}" type="presParOf" srcId="{1F73E89D-4789-4913-A6EB-227538122A64}" destId="{6D6985D1-DC34-4C2D-98D5-547F59D7E165}" srcOrd="15" destOrd="0" presId="urn:microsoft.com/office/officeart/2011/layout/ConvergingText"/>
    <dgm:cxn modelId="{03F07EA9-953C-46AC-9B8C-69584F5BD366}" type="presParOf" srcId="{1F73E89D-4789-4913-A6EB-227538122A64}" destId="{AEA6C23E-939F-44C1-BF69-992167A9E7F2}" srcOrd="16" destOrd="0" presId="urn:microsoft.com/office/officeart/2011/layout/ConvergingText"/>
    <dgm:cxn modelId="{026625F2-0B4C-4D4A-A0BD-6F1B1AA0326E}" type="presParOf" srcId="{1F73E89D-4789-4913-A6EB-227538122A64}" destId="{D191A113-F0B5-4DE6-B145-6D26D7F02BA6}" srcOrd="17" destOrd="0" presId="urn:microsoft.com/office/officeart/2011/layout/ConvergingText"/>
    <dgm:cxn modelId="{907BA056-730D-4210-B9CF-467D1600824D}" type="presParOf" srcId="{1F73E89D-4789-4913-A6EB-227538122A64}" destId="{5C301C87-0B51-4EA9-B6C3-EE3578BE2760}" srcOrd="18" destOrd="0" presId="urn:microsoft.com/office/officeart/2011/layout/ConvergingText"/>
    <dgm:cxn modelId="{42813AF9-0A9C-4B14-9225-9B679B3C60D2}" type="presParOf" srcId="{1F73E89D-4789-4913-A6EB-227538122A64}" destId="{CA40E72D-1208-4904-987A-2151F174DC95}" srcOrd="19" destOrd="0" presId="urn:microsoft.com/office/officeart/2011/layout/ConvergingText"/>
    <dgm:cxn modelId="{F553CEC3-BF1C-43CA-B59C-A78C411A37A4}" type="presParOf" srcId="{1F73E89D-4789-4913-A6EB-227538122A64}" destId="{9BABAF7F-C822-4F6C-BCCE-67123CB8A1C2}" srcOrd="20" destOrd="0" presId="urn:microsoft.com/office/officeart/2011/layout/ConvergingText"/>
    <dgm:cxn modelId="{04F5E6B9-A0CB-4C31-BD6D-8CA57EC6BDA3}" type="presParOf" srcId="{1F73E89D-4789-4913-A6EB-227538122A64}" destId="{DAC5D383-54B1-4D16-B9E9-488A182DF4B8}" srcOrd="21" destOrd="0" presId="urn:microsoft.com/office/officeart/2011/layout/ConvergingText"/>
    <dgm:cxn modelId="{6316E415-A2C9-47F6-88A3-BE5B6DFFA48F}" type="presParOf" srcId="{1F73E89D-4789-4913-A6EB-227538122A64}" destId="{60DFB54A-FBBA-4812-BC25-0B471B927B6C}" srcOrd="22" destOrd="0" presId="urn:microsoft.com/office/officeart/2011/layout/ConvergingText"/>
    <dgm:cxn modelId="{952A55FD-CDBD-4FC2-863C-539135392B6D}" type="presParOf" srcId="{1F73E89D-4789-4913-A6EB-227538122A64}" destId="{D919107F-F4D6-4476-9899-03D6E3CAAAC3}" srcOrd="23" destOrd="0" presId="urn:microsoft.com/office/officeart/2011/layout/ConvergingText"/>
    <dgm:cxn modelId="{0AFD0038-4C0B-4F65-B8A3-1FB57E9DB130}" type="presParOf" srcId="{1F73E89D-4789-4913-A6EB-227538122A64}" destId="{947CA565-456D-46C4-A537-2919CA39B022}" srcOrd="24" destOrd="0" presId="urn:microsoft.com/office/officeart/2011/layout/ConvergingText"/>
    <dgm:cxn modelId="{420A2A02-41E8-4400-936A-A74D541D13F1}" type="presParOf" srcId="{1F73E89D-4789-4913-A6EB-227538122A64}" destId="{2F5147AB-B8FD-49A6-A43B-240FE7996478}" srcOrd="25" destOrd="0" presId="urn:microsoft.com/office/officeart/2011/layout/ConvergingText"/>
    <dgm:cxn modelId="{E1A6C6D9-0DE4-4C8E-91D6-DE0E4018990E}" type="presParOf" srcId="{1F73E89D-4789-4913-A6EB-227538122A64}" destId="{78DF713B-0AD3-4DB2-A625-8739444EE0CB}" srcOrd="26" destOrd="0" presId="urn:microsoft.com/office/officeart/2011/layout/ConvergingText"/>
    <dgm:cxn modelId="{129AB503-B3E6-40B6-A6DD-4EA85DD8FEFC}" type="presParOf" srcId="{1F73E89D-4789-4913-A6EB-227538122A64}" destId="{A8E6A21E-AD39-4931-98FD-8C5956FFE12B}" srcOrd="27" destOrd="0" presId="urn:microsoft.com/office/officeart/2011/layout/ConvergingText"/>
    <dgm:cxn modelId="{DA09556B-9392-4157-8BB9-4F528EE589F3}" type="presParOf" srcId="{1F73E89D-4789-4913-A6EB-227538122A64}" destId="{3A4D4DE6-F649-48DF-B606-199DC7C77FEF}" srcOrd="28" destOrd="0" presId="urn:microsoft.com/office/officeart/2011/layout/ConvergingText"/>
    <dgm:cxn modelId="{2C9434E7-107F-4DC1-8B1F-D6EA0A6A8581}" type="presParOf" srcId="{1F73E89D-4789-4913-A6EB-227538122A64}" destId="{565F6A1B-522B-4EE2-AACB-7A0C3EC85D60}" srcOrd="29" destOrd="0" presId="urn:microsoft.com/office/officeart/2011/layout/ConvergingText"/>
    <dgm:cxn modelId="{A25C3FF7-370A-4F68-B6DA-A3DEE7F2A7C7}" type="presParOf" srcId="{1F73E89D-4789-4913-A6EB-227538122A64}" destId="{3A1BE6C9-3151-438A-9845-EE00AD25FA2D}" srcOrd="30" destOrd="0" presId="urn:microsoft.com/office/officeart/2011/layout/ConvergingText"/>
    <dgm:cxn modelId="{5725369A-E267-4657-B587-8A8C98CB828A}" type="presParOf" srcId="{1F73E89D-4789-4913-A6EB-227538122A64}" destId="{B38E1529-D1C1-4489-B734-6BEB08F4BC66}" srcOrd="31" destOrd="0" presId="urn:microsoft.com/office/officeart/2011/layout/ConvergingText"/>
    <dgm:cxn modelId="{CF4AEDBE-F6C2-4983-889D-A395663B2C1C}" type="presParOf" srcId="{1F73E89D-4789-4913-A6EB-227538122A64}" destId="{B692230E-4146-4453-A35A-740BDE9E24D0}" srcOrd="32" destOrd="0" presId="urn:microsoft.com/office/officeart/2011/layout/ConvergingText"/>
    <dgm:cxn modelId="{A8F0FFB5-67DA-4D1F-83A2-64FD5F4AD090}" type="presParOf" srcId="{1F73E89D-4789-4913-A6EB-227538122A64}" destId="{058AB456-6CA4-4A62-AF62-C741877FB338}" srcOrd="33" destOrd="0" presId="urn:microsoft.com/office/officeart/2011/layout/ConvergingText"/>
    <dgm:cxn modelId="{B2724915-C3B8-4592-957C-EFA1767E8703}" type="presParOf" srcId="{1F73E89D-4789-4913-A6EB-227538122A64}" destId="{1A150554-299D-42F2-9FA8-82B692501ADE}" srcOrd="34" destOrd="0" presId="urn:microsoft.com/office/officeart/2011/layout/ConvergingText"/>
    <dgm:cxn modelId="{F4BE49B3-692B-44FD-9266-598B4EDF097D}" type="presParOf" srcId="{1F73E89D-4789-4913-A6EB-227538122A64}" destId="{9C6D6AC4-393D-4F27-9DC9-75C518F1B710}" srcOrd="35" destOrd="0" presId="urn:microsoft.com/office/officeart/2011/layout/ConvergingText"/>
    <dgm:cxn modelId="{67723E5B-CE8A-4AA5-B943-B7F97AC5FE15}" type="presParOf" srcId="{1F73E89D-4789-4913-A6EB-227538122A64}" destId="{4CF19B55-D695-4091-8B01-F93460681141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7BD38-E51C-4C78-9223-5002735FDFD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3E76114-DB9B-485F-8EDD-3820149F742F}">
      <dgm:prSet phldrT="[Texto]"/>
      <dgm:spPr/>
      <dgm:t>
        <a:bodyPr/>
        <a:lstStyle/>
        <a:p>
          <a:r>
            <a:rPr lang="es-EC" dirty="0" smtClean="0"/>
            <a:t>PRESTACION SOCIAL</a:t>
          </a:r>
          <a:endParaRPr lang="es-EC" dirty="0"/>
        </a:p>
      </dgm:t>
    </dgm:pt>
    <dgm:pt modelId="{84CF4A11-A156-4ED4-A3A7-CE391B50A744}" type="parTrans" cxnId="{45943BBE-4275-484C-89D9-2C38A232F3F2}">
      <dgm:prSet/>
      <dgm:spPr/>
      <dgm:t>
        <a:bodyPr/>
        <a:lstStyle/>
        <a:p>
          <a:endParaRPr lang="es-EC"/>
        </a:p>
      </dgm:t>
    </dgm:pt>
    <dgm:pt modelId="{4E9974AB-3BDE-4B8F-BE24-E13C2A81D95D}" type="sibTrans" cxnId="{45943BBE-4275-484C-89D9-2C38A232F3F2}">
      <dgm:prSet/>
      <dgm:spPr/>
      <dgm:t>
        <a:bodyPr/>
        <a:lstStyle/>
        <a:p>
          <a:endParaRPr lang="es-EC"/>
        </a:p>
      </dgm:t>
    </dgm:pt>
    <dgm:pt modelId="{EDE802E0-98C1-4141-849A-E8E0919D0045}">
      <dgm:prSet phldrT="[Texto]"/>
      <dgm:spPr/>
      <dgm:t>
        <a:bodyPr/>
        <a:lstStyle/>
        <a:p>
          <a:r>
            <a:rPr lang="es-EC" dirty="0" smtClean="0"/>
            <a:t>DEFENSA BASICA </a:t>
          </a:r>
          <a:endParaRPr lang="es-EC" dirty="0"/>
        </a:p>
      </dgm:t>
    </dgm:pt>
    <dgm:pt modelId="{596CA0A7-B685-42C7-8006-AB323AC90130}" type="parTrans" cxnId="{27ECBAD9-4470-4715-A8D5-E46032D56316}">
      <dgm:prSet/>
      <dgm:spPr/>
      <dgm:t>
        <a:bodyPr/>
        <a:lstStyle/>
        <a:p>
          <a:endParaRPr lang="es-EC"/>
        </a:p>
      </dgm:t>
    </dgm:pt>
    <dgm:pt modelId="{B970B617-1FEF-4C47-AA3C-ECB22053916C}" type="sibTrans" cxnId="{27ECBAD9-4470-4715-A8D5-E46032D56316}">
      <dgm:prSet/>
      <dgm:spPr/>
      <dgm:t>
        <a:bodyPr/>
        <a:lstStyle/>
        <a:p>
          <a:endParaRPr lang="es-EC"/>
        </a:p>
      </dgm:t>
    </dgm:pt>
    <dgm:pt modelId="{7C6305A2-447C-402A-8770-FDEC2D6B58D7}">
      <dgm:prSet phldrT="[Texto]"/>
      <dgm:spPr/>
      <dgm:t>
        <a:bodyPr/>
        <a:lstStyle/>
        <a:p>
          <a:r>
            <a:rPr lang="es-EC" dirty="0" smtClean="0"/>
            <a:t>FONDO DE AHORRO</a:t>
          </a:r>
          <a:endParaRPr lang="es-EC" dirty="0"/>
        </a:p>
      </dgm:t>
    </dgm:pt>
    <dgm:pt modelId="{935E8875-F1F0-46A3-A244-38CB7FA99A5C}" type="parTrans" cxnId="{A58EFA39-30CA-4A7C-A84D-697B0C963920}">
      <dgm:prSet/>
      <dgm:spPr/>
      <dgm:t>
        <a:bodyPr/>
        <a:lstStyle/>
        <a:p>
          <a:endParaRPr lang="es-EC"/>
        </a:p>
      </dgm:t>
    </dgm:pt>
    <dgm:pt modelId="{8EF394F0-A978-4398-B86E-23407ACDB9BA}" type="sibTrans" cxnId="{A58EFA39-30CA-4A7C-A84D-697B0C963920}">
      <dgm:prSet/>
      <dgm:spPr/>
      <dgm:t>
        <a:bodyPr/>
        <a:lstStyle/>
        <a:p>
          <a:endParaRPr lang="es-EC"/>
        </a:p>
      </dgm:t>
    </dgm:pt>
    <dgm:pt modelId="{810A7D73-983C-49F6-9B0B-DE65B827EA8C}">
      <dgm:prSet phldrT="[Texto]"/>
      <dgm:spPr/>
      <dgm:t>
        <a:bodyPr/>
        <a:lstStyle/>
        <a:p>
          <a:r>
            <a:rPr lang="es-EC" dirty="0" smtClean="0"/>
            <a:t>INSTITUTO DE SEGURO SOCIAL</a:t>
          </a:r>
          <a:endParaRPr lang="es-EC" dirty="0"/>
        </a:p>
      </dgm:t>
    </dgm:pt>
    <dgm:pt modelId="{5C5A77E4-4205-46AF-9B22-2B1E5637607B}" type="parTrans" cxnId="{9C23AA53-7038-4A33-9AD9-582E652329E4}">
      <dgm:prSet/>
      <dgm:spPr/>
      <dgm:t>
        <a:bodyPr/>
        <a:lstStyle/>
        <a:p>
          <a:endParaRPr lang="es-EC"/>
        </a:p>
      </dgm:t>
    </dgm:pt>
    <dgm:pt modelId="{CB5A884E-80C1-4482-B218-6AC2B2CB5714}" type="sibTrans" cxnId="{9C23AA53-7038-4A33-9AD9-582E652329E4}">
      <dgm:prSet/>
      <dgm:spPr/>
      <dgm:t>
        <a:bodyPr/>
        <a:lstStyle/>
        <a:p>
          <a:endParaRPr lang="es-EC"/>
        </a:p>
      </dgm:t>
    </dgm:pt>
    <dgm:pt modelId="{3F03545D-6DAF-46C5-9772-E2821360C330}">
      <dgm:prSet/>
      <dgm:spPr/>
      <dgm:t>
        <a:bodyPr/>
        <a:lstStyle/>
        <a:p>
          <a:r>
            <a:rPr lang="es-EC" dirty="0" smtClean="0"/>
            <a:t>PRESTACIONES PARA ADQUISIONES DE CASA </a:t>
          </a:r>
          <a:endParaRPr lang="es-EC" dirty="0"/>
        </a:p>
      </dgm:t>
    </dgm:pt>
    <dgm:pt modelId="{55E3A255-1550-4CCA-8599-253835BF9851}" type="parTrans" cxnId="{FB6C54FE-F1C9-4495-83F4-E136218B51F6}">
      <dgm:prSet/>
      <dgm:spPr/>
      <dgm:t>
        <a:bodyPr/>
        <a:lstStyle/>
        <a:p>
          <a:endParaRPr lang="es-EC"/>
        </a:p>
      </dgm:t>
    </dgm:pt>
    <dgm:pt modelId="{7C3E5DC0-EC64-459D-960E-524F5AABC01D}" type="sibTrans" cxnId="{FB6C54FE-F1C9-4495-83F4-E136218B51F6}">
      <dgm:prSet/>
      <dgm:spPr/>
      <dgm:t>
        <a:bodyPr/>
        <a:lstStyle/>
        <a:p>
          <a:endParaRPr lang="es-EC"/>
        </a:p>
      </dgm:t>
    </dgm:pt>
    <dgm:pt modelId="{FFB4B8BC-7D0F-425F-95A1-9A6A15652DDC}" type="pres">
      <dgm:prSet presAssocID="{61E7BD38-E51C-4C78-9223-5002735FDFD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E7446B-2DAF-416A-A73B-1D2588059EBD}" type="pres">
      <dgm:prSet presAssocID="{93E76114-DB9B-485F-8EDD-3820149F742F}" presName="root1" presStyleCnt="0"/>
      <dgm:spPr/>
    </dgm:pt>
    <dgm:pt modelId="{CE705C7D-221F-4726-967E-C1307CE165B2}" type="pres">
      <dgm:prSet presAssocID="{93E76114-DB9B-485F-8EDD-3820149F742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E848E8-8C00-46E6-B579-F79AB8CBC9ED}" type="pres">
      <dgm:prSet presAssocID="{93E76114-DB9B-485F-8EDD-3820149F742F}" presName="level2hierChild" presStyleCnt="0"/>
      <dgm:spPr/>
    </dgm:pt>
    <dgm:pt modelId="{4D2FE21A-0313-4ED7-92AC-946BC15B2040}" type="pres">
      <dgm:prSet presAssocID="{596CA0A7-B685-42C7-8006-AB323AC90130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22A896E4-4719-49D5-B2AC-934E62F12BFB}" type="pres">
      <dgm:prSet presAssocID="{596CA0A7-B685-42C7-8006-AB323AC90130}" presName="connTx" presStyleLbl="parChTrans1D2" presStyleIdx="0" presStyleCnt="4"/>
      <dgm:spPr/>
      <dgm:t>
        <a:bodyPr/>
        <a:lstStyle/>
        <a:p>
          <a:endParaRPr lang="es-EC"/>
        </a:p>
      </dgm:t>
    </dgm:pt>
    <dgm:pt modelId="{2474E47E-1BFE-411E-B019-8AB3ACB99AB0}" type="pres">
      <dgm:prSet presAssocID="{EDE802E0-98C1-4141-849A-E8E0919D0045}" presName="root2" presStyleCnt="0"/>
      <dgm:spPr/>
    </dgm:pt>
    <dgm:pt modelId="{A10F349F-125B-447E-85F7-04AD7025BE17}" type="pres">
      <dgm:prSet presAssocID="{EDE802E0-98C1-4141-849A-E8E0919D004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7885BA-603C-447C-ACDF-CEC861BD5C2D}" type="pres">
      <dgm:prSet presAssocID="{EDE802E0-98C1-4141-849A-E8E0919D0045}" presName="level3hierChild" presStyleCnt="0"/>
      <dgm:spPr/>
    </dgm:pt>
    <dgm:pt modelId="{C5C6FE47-1864-453C-8240-42136152FF38}" type="pres">
      <dgm:prSet presAssocID="{935E8875-F1F0-46A3-A244-38CB7FA99A5C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F1D2723F-B038-4836-86E4-AC0B6D3F2DE5}" type="pres">
      <dgm:prSet presAssocID="{935E8875-F1F0-46A3-A244-38CB7FA99A5C}" presName="connTx" presStyleLbl="parChTrans1D2" presStyleIdx="1" presStyleCnt="4"/>
      <dgm:spPr/>
      <dgm:t>
        <a:bodyPr/>
        <a:lstStyle/>
        <a:p>
          <a:endParaRPr lang="es-EC"/>
        </a:p>
      </dgm:t>
    </dgm:pt>
    <dgm:pt modelId="{9D0EECD1-0A10-4AEF-B1F2-3485EE48D7A5}" type="pres">
      <dgm:prSet presAssocID="{7C6305A2-447C-402A-8770-FDEC2D6B58D7}" presName="root2" presStyleCnt="0"/>
      <dgm:spPr/>
    </dgm:pt>
    <dgm:pt modelId="{6EB101EE-F40A-4844-B9A6-48EBE9A5E969}" type="pres">
      <dgm:prSet presAssocID="{7C6305A2-447C-402A-8770-FDEC2D6B58D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EED3A3-9335-4FF0-8E92-B2FA2D66E96C}" type="pres">
      <dgm:prSet presAssocID="{7C6305A2-447C-402A-8770-FDEC2D6B58D7}" presName="level3hierChild" presStyleCnt="0"/>
      <dgm:spPr/>
    </dgm:pt>
    <dgm:pt modelId="{D59A67DF-D3E1-4012-8EFF-5163DDEE98CB}" type="pres">
      <dgm:prSet presAssocID="{55E3A255-1550-4CCA-8599-253835BF9851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20D9AEF1-AC6D-46C3-B388-1350B5B28C10}" type="pres">
      <dgm:prSet presAssocID="{55E3A255-1550-4CCA-8599-253835BF9851}" presName="connTx" presStyleLbl="parChTrans1D2" presStyleIdx="2" presStyleCnt="4"/>
      <dgm:spPr/>
      <dgm:t>
        <a:bodyPr/>
        <a:lstStyle/>
        <a:p>
          <a:endParaRPr lang="es-EC"/>
        </a:p>
      </dgm:t>
    </dgm:pt>
    <dgm:pt modelId="{87550D5B-7012-466C-93EA-0BED6957144F}" type="pres">
      <dgm:prSet presAssocID="{3F03545D-6DAF-46C5-9772-E2821360C330}" presName="root2" presStyleCnt="0"/>
      <dgm:spPr/>
    </dgm:pt>
    <dgm:pt modelId="{A1A45883-9171-455D-A229-80ADD14812F1}" type="pres">
      <dgm:prSet presAssocID="{3F03545D-6DAF-46C5-9772-E2821360C330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066134C-D5E2-4995-B4F8-67EFA2B26729}" type="pres">
      <dgm:prSet presAssocID="{3F03545D-6DAF-46C5-9772-E2821360C330}" presName="level3hierChild" presStyleCnt="0"/>
      <dgm:spPr/>
    </dgm:pt>
    <dgm:pt modelId="{2FD945CD-A30F-409F-BF92-F2D787AF8F33}" type="pres">
      <dgm:prSet presAssocID="{5C5A77E4-4205-46AF-9B22-2B1E5637607B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50422B1C-C98A-48AA-9FEF-7C73606DE328}" type="pres">
      <dgm:prSet presAssocID="{5C5A77E4-4205-46AF-9B22-2B1E5637607B}" presName="connTx" presStyleLbl="parChTrans1D2" presStyleIdx="3" presStyleCnt="4"/>
      <dgm:spPr/>
      <dgm:t>
        <a:bodyPr/>
        <a:lstStyle/>
        <a:p>
          <a:endParaRPr lang="es-EC"/>
        </a:p>
      </dgm:t>
    </dgm:pt>
    <dgm:pt modelId="{454B77CD-DF72-478E-9080-EB3ED932D5B9}" type="pres">
      <dgm:prSet presAssocID="{810A7D73-983C-49F6-9B0B-DE65B827EA8C}" presName="root2" presStyleCnt="0"/>
      <dgm:spPr/>
    </dgm:pt>
    <dgm:pt modelId="{E4CC946B-6461-4F6A-A843-BDD21D4FAF81}" type="pres">
      <dgm:prSet presAssocID="{810A7D73-983C-49F6-9B0B-DE65B827EA8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4D47BA-C5DB-41FD-8BF1-A5F10A2FF890}" type="pres">
      <dgm:prSet presAssocID="{810A7D73-983C-49F6-9B0B-DE65B827EA8C}" presName="level3hierChild" presStyleCnt="0"/>
      <dgm:spPr/>
    </dgm:pt>
  </dgm:ptLst>
  <dgm:cxnLst>
    <dgm:cxn modelId="{E2C1BF15-304E-425C-9F19-81D79C513D22}" type="presOf" srcId="{935E8875-F1F0-46A3-A244-38CB7FA99A5C}" destId="{C5C6FE47-1864-453C-8240-42136152FF38}" srcOrd="0" destOrd="0" presId="urn:microsoft.com/office/officeart/2008/layout/HorizontalMultiLevelHierarchy"/>
    <dgm:cxn modelId="{FB6C54FE-F1C9-4495-83F4-E136218B51F6}" srcId="{93E76114-DB9B-485F-8EDD-3820149F742F}" destId="{3F03545D-6DAF-46C5-9772-E2821360C330}" srcOrd="2" destOrd="0" parTransId="{55E3A255-1550-4CCA-8599-253835BF9851}" sibTransId="{7C3E5DC0-EC64-459D-960E-524F5AABC01D}"/>
    <dgm:cxn modelId="{E5361457-22AD-468B-9609-AA63316ACF25}" type="presOf" srcId="{596CA0A7-B685-42C7-8006-AB323AC90130}" destId="{4D2FE21A-0313-4ED7-92AC-946BC15B2040}" srcOrd="0" destOrd="0" presId="urn:microsoft.com/office/officeart/2008/layout/HorizontalMultiLevelHierarchy"/>
    <dgm:cxn modelId="{A58EFA39-30CA-4A7C-A84D-697B0C963920}" srcId="{93E76114-DB9B-485F-8EDD-3820149F742F}" destId="{7C6305A2-447C-402A-8770-FDEC2D6B58D7}" srcOrd="1" destOrd="0" parTransId="{935E8875-F1F0-46A3-A244-38CB7FA99A5C}" sibTransId="{8EF394F0-A978-4398-B86E-23407ACDB9BA}"/>
    <dgm:cxn modelId="{D6FCA336-2F4E-40A1-A43B-D80D69B4016B}" type="presOf" srcId="{5C5A77E4-4205-46AF-9B22-2B1E5637607B}" destId="{2FD945CD-A30F-409F-BF92-F2D787AF8F33}" srcOrd="0" destOrd="0" presId="urn:microsoft.com/office/officeart/2008/layout/HorizontalMultiLevelHierarchy"/>
    <dgm:cxn modelId="{4D32C131-DB9E-4CA6-9829-2364BA6CE49B}" type="presOf" srcId="{93E76114-DB9B-485F-8EDD-3820149F742F}" destId="{CE705C7D-221F-4726-967E-C1307CE165B2}" srcOrd="0" destOrd="0" presId="urn:microsoft.com/office/officeart/2008/layout/HorizontalMultiLevelHierarchy"/>
    <dgm:cxn modelId="{95D1D593-7F0D-4FEF-AF7E-EDCFADB76502}" type="presOf" srcId="{55E3A255-1550-4CCA-8599-253835BF9851}" destId="{20D9AEF1-AC6D-46C3-B388-1350B5B28C10}" srcOrd="1" destOrd="0" presId="urn:microsoft.com/office/officeart/2008/layout/HorizontalMultiLevelHierarchy"/>
    <dgm:cxn modelId="{3C94A3DB-491B-428D-AD6B-C46A63A60100}" type="presOf" srcId="{810A7D73-983C-49F6-9B0B-DE65B827EA8C}" destId="{E4CC946B-6461-4F6A-A843-BDD21D4FAF81}" srcOrd="0" destOrd="0" presId="urn:microsoft.com/office/officeart/2008/layout/HorizontalMultiLevelHierarchy"/>
    <dgm:cxn modelId="{27ECBAD9-4470-4715-A8D5-E46032D56316}" srcId="{93E76114-DB9B-485F-8EDD-3820149F742F}" destId="{EDE802E0-98C1-4141-849A-E8E0919D0045}" srcOrd="0" destOrd="0" parTransId="{596CA0A7-B685-42C7-8006-AB323AC90130}" sibTransId="{B970B617-1FEF-4C47-AA3C-ECB22053916C}"/>
    <dgm:cxn modelId="{4A9652C5-7AB0-4F34-9FA7-74B2A9EE7411}" type="presOf" srcId="{55E3A255-1550-4CCA-8599-253835BF9851}" destId="{D59A67DF-D3E1-4012-8EFF-5163DDEE98CB}" srcOrd="0" destOrd="0" presId="urn:microsoft.com/office/officeart/2008/layout/HorizontalMultiLevelHierarchy"/>
    <dgm:cxn modelId="{47E6FB98-714A-48AF-A65E-47988307E9AA}" type="presOf" srcId="{EDE802E0-98C1-4141-849A-E8E0919D0045}" destId="{A10F349F-125B-447E-85F7-04AD7025BE17}" srcOrd="0" destOrd="0" presId="urn:microsoft.com/office/officeart/2008/layout/HorizontalMultiLevelHierarchy"/>
    <dgm:cxn modelId="{D472A663-726F-4DAE-BF50-33A09FEE32DA}" type="presOf" srcId="{7C6305A2-447C-402A-8770-FDEC2D6B58D7}" destId="{6EB101EE-F40A-4844-B9A6-48EBE9A5E969}" srcOrd="0" destOrd="0" presId="urn:microsoft.com/office/officeart/2008/layout/HorizontalMultiLevelHierarchy"/>
    <dgm:cxn modelId="{9C23AA53-7038-4A33-9AD9-582E652329E4}" srcId="{93E76114-DB9B-485F-8EDD-3820149F742F}" destId="{810A7D73-983C-49F6-9B0B-DE65B827EA8C}" srcOrd="3" destOrd="0" parTransId="{5C5A77E4-4205-46AF-9B22-2B1E5637607B}" sibTransId="{CB5A884E-80C1-4482-B218-6AC2B2CB5714}"/>
    <dgm:cxn modelId="{15CCF2CE-DA1A-47BF-B6BE-9096D9435B1C}" type="presOf" srcId="{3F03545D-6DAF-46C5-9772-E2821360C330}" destId="{A1A45883-9171-455D-A229-80ADD14812F1}" srcOrd="0" destOrd="0" presId="urn:microsoft.com/office/officeart/2008/layout/HorizontalMultiLevelHierarchy"/>
    <dgm:cxn modelId="{6716527A-C892-450A-A017-DFC97896432B}" type="presOf" srcId="{596CA0A7-B685-42C7-8006-AB323AC90130}" destId="{22A896E4-4719-49D5-B2AC-934E62F12BFB}" srcOrd="1" destOrd="0" presId="urn:microsoft.com/office/officeart/2008/layout/HorizontalMultiLevelHierarchy"/>
    <dgm:cxn modelId="{83D7381D-084F-4468-A69B-B8989E0F4B5E}" type="presOf" srcId="{935E8875-F1F0-46A3-A244-38CB7FA99A5C}" destId="{F1D2723F-B038-4836-86E4-AC0B6D3F2DE5}" srcOrd="1" destOrd="0" presId="urn:microsoft.com/office/officeart/2008/layout/HorizontalMultiLevelHierarchy"/>
    <dgm:cxn modelId="{45943BBE-4275-484C-89D9-2C38A232F3F2}" srcId="{61E7BD38-E51C-4C78-9223-5002735FDFDF}" destId="{93E76114-DB9B-485F-8EDD-3820149F742F}" srcOrd="0" destOrd="0" parTransId="{84CF4A11-A156-4ED4-A3A7-CE391B50A744}" sibTransId="{4E9974AB-3BDE-4B8F-BE24-E13C2A81D95D}"/>
    <dgm:cxn modelId="{956B123B-81DF-4413-89F7-BB8512F3A9BF}" type="presOf" srcId="{5C5A77E4-4205-46AF-9B22-2B1E5637607B}" destId="{50422B1C-C98A-48AA-9FEF-7C73606DE328}" srcOrd="1" destOrd="0" presId="urn:microsoft.com/office/officeart/2008/layout/HorizontalMultiLevelHierarchy"/>
    <dgm:cxn modelId="{4C2643B0-3EB6-4CFD-BA1D-8AD355A89664}" type="presOf" srcId="{61E7BD38-E51C-4C78-9223-5002735FDFDF}" destId="{FFB4B8BC-7D0F-425F-95A1-9A6A15652DDC}" srcOrd="0" destOrd="0" presId="urn:microsoft.com/office/officeart/2008/layout/HorizontalMultiLevelHierarchy"/>
    <dgm:cxn modelId="{E35BFFBE-021C-4F7F-A093-F4BEBE3FB2BE}" type="presParOf" srcId="{FFB4B8BC-7D0F-425F-95A1-9A6A15652DDC}" destId="{2DE7446B-2DAF-416A-A73B-1D2588059EBD}" srcOrd="0" destOrd="0" presId="urn:microsoft.com/office/officeart/2008/layout/HorizontalMultiLevelHierarchy"/>
    <dgm:cxn modelId="{DDD08554-945F-46BD-8FFA-7A6B49771A56}" type="presParOf" srcId="{2DE7446B-2DAF-416A-A73B-1D2588059EBD}" destId="{CE705C7D-221F-4726-967E-C1307CE165B2}" srcOrd="0" destOrd="0" presId="urn:microsoft.com/office/officeart/2008/layout/HorizontalMultiLevelHierarchy"/>
    <dgm:cxn modelId="{7BE97F0D-F071-442A-969E-5E9D1DE89CEE}" type="presParOf" srcId="{2DE7446B-2DAF-416A-A73B-1D2588059EBD}" destId="{24E848E8-8C00-46E6-B579-F79AB8CBC9ED}" srcOrd="1" destOrd="0" presId="urn:microsoft.com/office/officeart/2008/layout/HorizontalMultiLevelHierarchy"/>
    <dgm:cxn modelId="{64A442D9-098A-4728-9871-BE6C83193601}" type="presParOf" srcId="{24E848E8-8C00-46E6-B579-F79AB8CBC9ED}" destId="{4D2FE21A-0313-4ED7-92AC-946BC15B2040}" srcOrd="0" destOrd="0" presId="urn:microsoft.com/office/officeart/2008/layout/HorizontalMultiLevelHierarchy"/>
    <dgm:cxn modelId="{1EC3826B-B5AE-4C99-9CBE-C1449BE242EF}" type="presParOf" srcId="{4D2FE21A-0313-4ED7-92AC-946BC15B2040}" destId="{22A896E4-4719-49D5-B2AC-934E62F12BFB}" srcOrd="0" destOrd="0" presId="urn:microsoft.com/office/officeart/2008/layout/HorizontalMultiLevelHierarchy"/>
    <dgm:cxn modelId="{F5636476-F03D-47F2-980C-F1C9C53A6CBD}" type="presParOf" srcId="{24E848E8-8C00-46E6-B579-F79AB8CBC9ED}" destId="{2474E47E-1BFE-411E-B019-8AB3ACB99AB0}" srcOrd="1" destOrd="0" presId="urn:microsoft.com/office/officeart/2008/layout/HorizontalMultiLevelHierarchy"/>
    <dgm:cxn modelId="{B4A499A9-D324-47F9-9769-4D50EAB85537}" type="presParOf" srcId="{2474E47E-1BFE-411E-B019-8AB3ACB99AB0}" destId="{A10F349F-125B-447E-85F7-04AD7025BE17}" srcOrd="0" destOrd="0" presId="urn:microsoft.com/office/officeart/2008/layout/HorizontalMultiLevelHierarchy"/>
    <dgm:cxn modelId="{978780A5-98CE-4FDF-9FEF-CB988AD83727}" type="presParOf" srcId="{2474E47E-1BFE-411E-B019-8AB3ACB99AB0}" destId="{A57885BA-603C-447C-ACDF-CEC861BD5C2D}" srcOrd="1" destOrd="0" presId="urn:microsoft.com/office/officeart/2008/layout/HorizontalMultiLevelHierarchy"/>
    <dgm:cxn modelId="{20328066-158A-40D6-82A3-1A322A447651}" type="presParOf" srcId="{24E848E8-8C00-46E6-B579-F79AB8CBC9ED}" destId="{C5C6FE47-1864-453C-8240-42136152FF38}" srcOrd="2" destOrd="0" presId="urn:microsoft.com/office/officeart/2008/layout/HorizontalMultiLevelHierarchy"/>
    <dgm:cxn modelId="{75529636-834E-49DA-ADEF-E705A79E0485}" type="presParOf" srcId="{C5C6FE47-1864-453C-8240-42136152FF38}" destId="{F1D2723F-B038-4836-86E4-AC0B6D3F2DE5}" srcOrd="0" destOrd="0" presId="urn:microsoft.com/office/officeart/2008/layout/HorizontalMultiLevelHierarchy"/>
    <dgm:cxn modelId="{571FF03B-E784-470A-945F-882E2D46C01A}" type="presParOf" srcId="{24E848E8-8C00-46E6-B579-F79AB8CBC9ED}" destId="{9D0EECD1-0A10-4AEF-B1F2-3485EE48D7A5}" srcOrd="3" destOrd="0" presId="urn:microsoft.com/office/officeart/2008/layout/HorizontalMultiLevelHierarchy"/>
    <dgm:cxn modelId="{24D89A89-110B-4C95-BBE8-A12A145F0550}" type="presParOf" srcId="{9D0EECD1-0A10-4AEF-B1F2-3485EE48D7A5}" destId="{6EB101EE-F40A-4844-B9A6-48EBE9A5E969}" srcOrd="0" destOrd="0" presId="urn:microsoft.com/office/officeart/2008/layout/HorizontalMultiLevelHierarchy"/>
    <dgm:cxn modelId="{DD8FDD8E-CA69-4845-A60D-8778B66718F1}" type="presParOf" srcId="{9D0EECD1-0A10-4AEF-B1F2-3485EE48D7A5}" destId="{9DEED3A3-9335-4FF0-8E92-B2FA2D66E96C}" srcOrd="1" destOrd="0" presId="urn:microsoft.com/office/officeart/2008/layout/HorizontalMultiLevelHierarchy"/>
    <dgm:cxn modelId="{18B15D80-E4BE-4958-9FE5-6ED100BC2BF3}" type="presParOf" srcId="{24E848E8-8C00-46E6-B579-F79AB8CBC9ED}" destId="{D59A67DF-D3E1-4012-8EFF-5163DDEE98CB}" srcOrd="4" destOrd="0" presId="urn:microsoft.com/office/officeart/2008/layout/HorizontalMultiLevelHierarchy"/>
    <dgm:cxn modelId="{B74C4CE6-5785-451B-AA5E-42D7DE30FCE0}" type="presParOf" srcId="{D59A67DF-D3E1-4012-8EFF-5163DDEE98CB}" destId="{20D9AEF1-AC6D-46C3-B388-1350B5B28C10}" srcOrd="0" destOrd="0" presId="urn:microsoft.com/office/officeart/2008/layout/HorizontalMultiLevelHierarchy"/>
    <dgm:cxn modelId="{B4F0401E-C962-4EA9-BF43-8C5B49CF242A}" type="presParOf" srcId="{24E848E8-8C00-46E6-B579-F79AB8CBC9ED}" destId="{87550D5B-7012-466C-93EA-0BED6957144F}" srcOrd="5" destOrd="0" presId="urn:microsoft.com/office/officeart/2008/layout/HorizontalMultiLevelHierarchy"/>
    <dgm:cxn modelId="{72146664-7AAD-4C2E-9D66-5FDA16FE5918}" type="presParOf" srcId="{87550D5B-7012-466C-93EA-0BED6957144F}" destId="{A1A45883-9171-455D-A229-80ADD14812F1}" srcOrd="0" destOrd="0" presId="urn:microsoft.com/office/officeart/2008/layout/HorizontalMultiLevelHierarchy"/>
    <dgm:cxn modelId="{7DF26412-A423-441B-85EC-4645483D5AB0}" type="presParOf" srcId="{87550D5B-7012-466C-93EA-0BED6957144F}" destId="{5066134C-D5E2-4995-B4F8-67EFA2B26729}" srcOrd="1" destOrd="0" presId="urn:microsoft.com/office/officeart/2008/layout/HorizontalMultiLevelHierarchy"/>
    <dgm:cxn modelId="{2023B0F3-415C-4497-B572-220F83EECFEB}" type="presParOf" srcId="{24E848E8-8C00-46E6-B579-F79AB8CBC9ED}" destId="{2FD945CD-A30F-409F-BF92-F2D787AF8F33}" srcOrd="6" destOrd="0" presId="urn:microsoft.com/office/officeart/2008/layout/HorizontalMultiLevelHierarchy"/>
    <dgm:cxn modelId="{B2175572-3DF5-4B0E-93E7-BD00CBBBC207}" type="presParOf" srcId="{2FD945CD-A30F-409F-BF92-F2D787AF8F33}" destId="{50422B1C-C98A-48AA-9FEF-7C73606DE328}" srcOrd="0" destOrd="0" presId="urn:microsoft.com/office/officeart/2008/layout/HorizontalMultiLevelHierarchy"/>
    <dgm:cxn modelId="{565D479D-3AAC-46DF-B7BD-1FD1AD05B676}" type="presParOf" srcId="{24E848E8-8C00-46E6-B579-F79AB8CBC9ED}" destId="{454B77CD-DF72-478E-9080-EB3ED932D5B9}" srcOrd="7" destOrd="0" presId="urn:microsoft.com/office/officeart/2008/layout/HorizontalMultiLevelHierarchy"/>
    <dgm:cxn modelId="{E5694D65-12C8-4B48-B0A2-949FC2F35646}" type="presParOf" srcId="{454B77CD-DF72-478E-9080-EB3ED932D5B9}" destId="{E4CC946B-6461-4F6A-A843-BDD21D4FAF81}" srcOrd="0" destOrd="0" presId="urn:microsoft.com/office/officeart/2008/layout/HorizontalMultiLevelHierarchy"/>
    <dgm:cxn modelId="{9725031F-8F50-4A5D-AAFB-40F5166A45B2}" type="presParOf" srcId="{454B77CD-DF72-478E-9080-EB3ED932D5B9}" destId="{F64D47BA-C5DB-41FD-8BF1-A5F10A2FF8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89F6E7-05F3-4576-A86E-D4BF0D7A6F91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1B90F996-453F-4496-833D-2A146B49378F}">
      <dgm:prSet phldrT="[Texto]"/>
      <dgm:spPr/>
      <dgm:t>
        <a:bodyPr/>
        <a:lstStyle/>
        <a:p>
          <a:r>
            <a:rPr lang="es-EC" dirty="0" smtClean="0"/>
            <a:t>EMPLEADOS </a:t>
          </a:r>
          <a:endParaRPr lang="es-EC" dirty="0"/>
        </a:p>
      </dgm:t>
    </dgm:pt>
    <dgm:pt modelId="{CD258F81-9980-45D1-AA57-B2D3936C070F}" type="parTrans" cxnId="{B923554C-B495-4CF4-99A0-186AD20034A3}">
      <dgm:prSet/>
      <dgm:spPr/>
      <dgm:t>
        <a:bodyPr/>
        <a:lstStyle/>
        <a:p>
          <a:endParaRPr lang="es-EC"/>
        </a:p>
      </dgm:t>
    </dgm:pt>
    <dgm:pt modelId="{4B287A7E-9AB4-4037-8047-A2E7BB59C6CB}" type="sibTrans" cxnId="{B923554C-B495-4CF4-99A0-186AD20034A3}">
      <dgm:prSet/>
      <dgm:spPr/>
      <dgm:t>
        <a:bodyPr/>
        <a:lstStyle/>
        <a:p>
          <a:endParaRPr lang="es-EC"/>
        </a:p>
      </dgm:t>
    </dgm:pt>
    <dgm:pt modelId="{ACBEE1C9-1E50-43B8-A2D4-81AA14598544}">
      <dgm:prSet phldrT="[Texto]"/>
      <dgm:spPr/>
      <dgm:t>
        <a:bodyPr/>
        <a:lstStyle/>
        <a:p>
          <a:r>
            <a:rPr lang="es-EC" dirty="0" smtClean="0"/>
            <a:t>PERSONAL DE OFICINA</a:t>
          </a:r>
          <a:endParaRPr lang="es-EC" dirty="0"/>
        </a:p>
      </dgm:t>
    </dgm:pt>
    <dgm:pt modelId="{3E17CAC4-AB01-4E17-ADBB-F46D49D4D7A2}" type="parTrans" cxnId="{0F1BB7A5-4F56-445C-BAAE-AEA016102A34}">
      <dgm:prSet/>
      <dgm:spPr/>
      <dgm:t>
        <a:bodyPr/>
        <a:lstStyle/>
        <a:p>
          <a:endParaRPr lang="es-EC"/>
        </a:p>
      </dgm:t>
    </dgm:pt>
    <dgm:pt modelId="{764E11D4-E723-4A60-82B2-F80E7448B782}" type="sibTrans" cxnId="{0F1BB7A5-4F56-445C-BAAE-AEA016102A34}">
      <dgm:prSet/>
      <dgm:spPr/>
      <dgm:t>
        <a:bodyPr/>
        <a:lstStyle/>
        <a:p>
          <a:endParaRPr lang="es-EC"/>
        </a:p>
      </dgm:t>
    </dgm:pt>
    <dgm:pt modelId="{7AED6B61-F7AD-4184-A527-74C68C3509FA}">
      <dgm:prSet phldrT="[Texto]"/>
      <dgm:spPr/>
      <dgm:t>
        <a:bodyPr/>
        <a:lstStyle/>
        <a:p>
          <a:r>
            <a:rPr lang="es-EC" dirty="0" smtClean="0"/>
            <a:t>PERSONAL EJECUTIVO</a:t>
          </a:r>
          <a:endParaRPr lang="es-EC" dirty="0"/>
        </a:p>
      </dgm:t>
    </dgm:pt>
    <dgm:pt modelId="{64CD0BA6-3A7E-40DB-B999-FD9FB966BEB6}" type="parTrans" cxnId="{858D6D2C-CA6E-4DD5-98C8-20F7D012F1A9}">
      <dgm:prSet/>
      <dgm:spPr/>
      <dgm:t>
        <a:bodyPr/>
        <a:lstStyle/>
        <a:p>
          <a:endParaRPr lang="es-EC"/>
        </a:p>
      </dgm:t>
    </dgm:pt>
    <dgm:pt modelId="{2B94DFD3-149A-42E4-AD87-54A8E691B269}" type="sibTrans" cxnId="{858D6D2C-CA6E-4DD5-98C8-20F7D012F1A9}">
      <dgm:prSet/>
      <dgm:spPr/>
      <dgm:t>
        <a:bodyPr/>
        <a:lstStyle/>
        <a:p>
          <a:endParaRPr lang="es-EC"/>
        </a:p>
      </dgm:t>
    </dgm:pt>
    <dgm:pt modelId="{5E50AB22-711E-4EB5-B5F2-9FEB26B9D29F}">
      <dgm:prSet/>
      <dgm:spPr/>
      <dgm:t>
        <a:bodyPr/>
        <a:lstStyle/>
        <a:p>
          <a:r>
            <a:rPr lang="es-EC" dirty="0" smtClean="0"/>
            <a:t>PRESTACIONES</a:t>
          </a:r>
          <a:endParaRPr lang="es-EC" dirty="0"/>
        </a:p>
      </dgm:t>
    </dgm:pt>
    <dgm:pt modelId="{70ED2097-1D70-4E99-9AF3-CA7C8B5FDEE7}" type="parTrans" cxnId="{76E0D78E-8CB2-4E0B-BDDD-068405DDFA04}">
      <dgm:prSet/>
      <dgm:spPr/>
      <dgm:t>
        <a:bodyPr/>
        <a:lstStyle/>
        <a:p>
          <a:endParaRPr lang="es-EC"/>
        </a:p>
      </dgm:t>
    </dgm:pt>
    <dgm:pt modelId="{B6B58616-E6C8-40C0-BFF3-D9FB1E63A34F}" type="sibTrans" cxnId="{76E0D78E-8CB2-4E0B-BDDD-068405DDFA04}">
      <dgm:prSet/>
      <dgm:spPr/>
      <dgm:t>
        <a:bodyPr/>
        <a:lstStyle/>
        <a:p>
          <a:endParaRPr lang="es-EC"/>
        </a:p>
      </dgm:t>
    </dgm:pt>
    <dgm:pt modelId="{2DED690E-1FF9-4A0F-8C6B-27F07ACCA2C0}">
      <dgm:prSet/>
      <dgm:spPr/>
      <dgm:t>
        <a:bodyPr/>
        <a:lstStyle/>
        <a:p>
          <a:r>
            <a:rPr lang="es-EC" dirty="0" smtClean="0"/>
            <a:t>TENIAN MAS PRESTACIONES DISTINTAS COMO (SEGURO DE VIDA, SEGURO DE GASTOS MEDICOS)</a:t>
          </a:r>
          <a:endParaRPr lang="es-EC" dirty="0"/>
        </a:p>
      </dgm:t>
    </dgm:pt>
    <dgm:pt modelId="{6EF2A0F3-803A-4708-A9E3-D6B75CC4FCB3}" type="parTrans" cxnId="{1D9BD59B-34D3-457A-9587-F3BF631ACA38}">
      <dgm:prSet/>
      <dgm:spPr/>
      <dgm:t>
        <a:bodyPr/>
        <a:lstStyle/>
        <a:p>
          <a:endParaRPr lang="es-EC"/>
        </a:p>
      </dgm:t>
    </dgm:pt>
    <dgm:pt modelId="{BBE25481-91C2-4FD6-97F3-2D1E209890DC}" type="sibTrans" cxnId="{1D9BD59B-34D3-457A-9587-F3BF631ACA38}">
      <dgm:prSet/>
      <dgm:spPr/>
      <dgm:t>
        <a:bodyPr/>
        <a:lstStyle/>
        <a:p>
          <a:endParaRPr lang="es-EC"/>
        </a:p>
      </dgm:t>
    </dgm:pt>
    <dgm:pt modelId="{0F148F79-D73C-4B2F-847B-329BD182D598}">
      <dgm:prSet/>
      <dgm:spPr/>
      <dgm:t>
        <a:bodyPr/>
        <a:lstStyle/>
        <a:p>
          <a:r>
            <a:rPr lang="es-EC" dirty="0" smtClean="0"/>
            <a:t>MAS BENEFICIOS, GASTOS COMO COMBUTIBLE, SEGURO, LES DABAN AUTOS, ESTUDIOS DE IDIOMA, BONOS POR LOS RESULTADOS </a:t>
          </a:r>
          <a:endParaRPr lang="es-EC" dirty="0"/>
        </a:p>
      </dgm:t>
    </dgm:pt>
    <dgm:pt modelId="{BF9864CD-73BC-4EA0-A300-28D741C20D12}" type="parTrans" cxnId="{1AD0CBD6-F19F-42F4-AC72-DC7921EA4968}">
      <dgm:prSet/>
      <dgm:spPr/>
      <dgm:t>
        <a:bodyPr/>
        <a:lstStyle/>
        <a:p>
          <a:endParaRPr lang="es-EC"/>
        </a:p>
      </dgm:t>
    </dgm:pt>
    <dgm:pt modelId="{CFB53B39-719C-4576-887B-34B077ED00CA}" type="sibTrans" cxnId="{1AD0CBD6-F19F-42F4-AC72-DC7921EA4968}">
      <dgm:prSet/>
      <dgm:spPr/>
      <dgm:t>
        <a:bodyPr/>
        <a:lstStyle/>
        <a:p>
          <a:endParaRPr lang="es-EC"/>
        </a:p>
      </dgm:t>
    </dgm:pt>
    <dgm:pt modelId="{1C4C9453-AE6C-47F9-80EF-27188D56B817}" type="pres">
      <dgm:prSet presAssocID="{5589F6E7-05F3-4576-A86E-D4BF0D7A6F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3E2293-0091-4B00-B7F6-B573D4C0415D}" type="pres">
      <dgm:prSet presAssocID="{1B90F996-453F-4496-833D-2A146B49378F}" presName="parentLin" presStyleCnt="0"/>
      <dgm:spPr/>
    </dgm:pt>
    <dgm:pt modelId="{C03C9435-4590-44B4-8521-616A09893D07}" type="pres">
      <dgm:prSet presAssocID="{1B90F996-453F-4496-833D-2A146B49378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2882D60-4D81-4860-8248-74913C31A901}" type="pres">
      <dgm:prSet presAssocID="{1B90F996-453F-4496-833D-2A146B4937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6FCC09-6F5D-4D83-8F57-3654F9F303AA}" type="pres">
      <dgm:prSet presAssocID="{1B90F996-453F-4496-833D-2A146B49378F}" presName="negativeSpace" presStyleCnt="0"/>
      <dgm:spPr/>
    </dgm:pt>
    <dgm:pt modelId="{37BAE088-59B3-4E7E-8655-3E49CEF38160}" type="pres">
      <dgm:prSet presAssocID="{1B90F996-453F-4496-833D-2A146B49378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E3F7C8-044C-4B11-A35F-44E348A2F235}" type="pres">
      <dgm:prSet presAssocID="{4B287A7E-9AB4-4037-8047-A2E7BB59C6CB}" presName="spaceBetweenRectangles" presStyleCnt="0"/>
      <dgm:spPr/>
    </dgm:pt>
    <dgm:pt modelId="{8AF913C0-E58C-41A3-AA6B-92CFA90F0140}" type="pres">
      <dgm:prSet presAssocID="{ACBEE1C9-1E50-43B8-A2D4-81AA14598544}" presName="parentLin" presStyleCnt="0"/>
      <dgm:spPr/>
    </dgm:pt>
    <dgm:pt modelId="{192732E9-B649-4365-9856-E530D28B68F4}" type="pres">
      <dgm:prSet presAssocID="{ACBEE1C9-1E50-43B8-A2D4-81AA1459854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49198B75-42F0-4814-BF0C-2C63590F0470}" type="pres">
      <dgm:prSet presAssocID="{ACBEE1C9-1E50-43B8-A2D4-81AA145985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816908-83A8-44E3-A62F-65935116094C}" type="pres">
      <dgm:prSet presAssocID="{ACBEE1C9-1E50-43B8-A2D4-81AA14598544}" presName="negativeSpace" presStyleCnt="0"/>
      <dgm:spPr/>
    </dgm:pt>
    <dgm:pt modelId="{B5AAA064-DD0F-4F95-966F-21CB5D4F7E5A}" type="pres">
      <dgm:prSet presAssocID="{ACBEE1C9-1E50-43B8-A2D4-81AA1459854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6BA35F-8B81-418F-A09C-54DC404C30AC}" type="pres">
      <dgm:prSet presAssocID="{764E11D4-E723-4A60-82B2-F80E7448B782}" presName="spaceBetweenRectangles" presStyleCnt="0"/>
      <dgm:spPr/>
    </dgm:pt>
    <dgm:pt modelId="{AF51B041-41C3-4DB3-ADD6-B445112ED67C}" type="pres">
      <dgm:prSet presAssocID="{7AED6B61-F7AD-4184-A527-74C68C3509FA}" presName="parentLin" presStyleCnt="0"/>
      <dgm:spPr/>
    </dgm:pt>
    <dgm:pt modelId="{E70F8235-6F3F-4D37-B848-C4657B79E4D9}" type="pres">
      <dgm:prSet presAssocID="{7AED6B61-F7AD-4184-A527-74C68C3509FA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6758440-358A-44BA-A144-0F7357C43919}" type="pres">
      <dgm:prSet presAssocID="{7AED6B61-F7AD-4184-A527-74C68C3509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A76D10-AFC4-4591-9DF4-391056B89465}" type="pres">
      <dgm:prSet presAssocID="{7AED6B61-F7AD-4184-A527-74C68C3509FA}" presName="negativeSpace" presStyleCnt="0"/>
      <dgm:spPr/>
    </dgm:pt>
    <dgm:pt modelId="{1C94FB35-CD30-4934-ABB8-7226309D8C18}" type="pres">
      <dgm:prSet presAssocID="{7AED6B61-F7AD-4184-A527-74C68C3509F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D9BD59B-34D3-457A-9587-F3BF631ACA38}" srcId="{ACBEE1C9-1E50-43B8-A2D4-81AA14598544}" destId="{2DED690E-1FF9-4A0F-8C6B-27F07ACCA2C0}" srcOrd="0" destOrd="0" parTransId="{6EF2A0F3-803A-4708-A9E3-D6B75CC4FCB3}" sibTransId="{BBE25481-91C2-4FD6-97F3-2D1E209890DC}"/>
    <dgm:cxn modelId="{E95352EC-EA53-48A6-9D9B-479FBDAC959C}" type="presOf" srcId="{2DED690E-1FF9-4A0F-8C6B-27F07ACCA2C0}" destId="{B5AAA064-DD0F-4F95-966F-21CB5D4F7E5A}" srcOrd="0" destOrd="0" presId="urn:microsoft.com/office/officeart/2005/8/layout/list1"/>
    <dgm:cxn modelId="{B923554C-B495-4CF4-99A0-186AD20034A3}" srcId="{5589F6E7-05F3-4576-A86E-D4BF0D7A6F91}" destId="{1B90F996-453F-4496-833D-2A146B49378F}" srcOrd="0" destOrd="0" parTransId="{CD258F81-9980-45D1-AA57-B2D3936C070F}" sibTransId="{4B287A7E-9AB4-4037-8047-A2E7BB59C6CB}"/>
    <dgm:cxn modelId="{1AD0CBD6-F19F-42F4-AC72-DC7921EA4968}" srcId="{7AED6B61-F7AD-4184-A527-74C68C3509FA}" destId="{0F148F79-D73C-4B2F-847B-329BD182D598}" srcOrd="0" destOrd="0" parTransId="{BF9864CD-73BC-4EA0-A300-28D741C20D12}" sibTransId="{CFB53B39-719C-4576-887B-34B077ED00CA}"/>
    <dgm:cxn modelId="{C88CBBFA-6CAC-49F2-AA91-E0896D32C000}" type="presOf" srcId="{5E50AB22-711E-4EB5-B5F2-9FEB26B9D29F}" destId="{37BAE088-59B3-4E7E-8655-3E49CEF38160}" srcOrd="0" destOrd="0" presId="urn:microsoft.com/office/officeart/2005/8/layout/list1"/>
    <dgm:cxn modelId="{76E0D78E-8CB2-4E0B-BDDD-068405DDFA04}" srcId="{1B90F996-453F-4496-833D-2A146B49378F}" destId="{5E50AB22-711E-4EB5-B5F2-9FEB26B9D29F}" srcOrd="0" destOrd="0" parTransId="{70ED2097-1D70-4E99-9AF3-CA7C8B5FDEE7}" sibTransId="{B6B58616-E6C8-40C0-BFF3-D9FB1E63A34F}"/>
    <dgm:cxn modelId="{EACA57FC-1656-4A3E-AA4A-BF7C2D085C83}" type="presOf" srcId="{5589F6E7-05F3-4576-A86E-D4BF0D7A6F91}" destId="{1C4C9453-AE6C-47F9-80EF-27188D56B817}" srcOrd="0" destOrd="0" presId="urn:microsoft.com/office/officeart/2005/8/layout/list1"/>
    <dgm:cxn modelId="{0F1BB7A5-4F56-445C-BAAE-AEA016102A34}" srcId="{5589F6E7-05F3-4576-A86E-D4BF0D7A6F91}" destId="{ACBEE1C9-1E50-43B8-A2D4-81AA14598544}" srcOrd="1" destOrd="0" parTransId="{3E17CAC4-AB01-4E17-ADBB-F46D49D4D7A2}" sibTransId="{764E11D4-E723-4A60-82B2-F80E7448B782}"/>
    <dgm:cxn modelId="{EB133779-3B45-470E-A9D6-5D7138D20867}" type="presOf" srcId="{0F148F79-D73C-4B2F-847B-329BD182D598}" destId="{1C94FB35-CD30-4934-ABB8-7226309D8C18}" srcOrd="0" destOrd="0" presId="urn:microsoft.com/office/officeart/2005/8/layout/list1"/>
    <dgm:cxn modelId="{858D6D2C-CA6E-4DD5-98C8-20F7D012F1A9}" srcId="{5589F6E7-05F3-4576-A86E-D4BF0D7A6F91}" destId="{7AED6B61-F7AD-4184-A527-74C68C3509FA}" srcOrd="2" destOrd="0" parTransId="{64CD0BA6-3A7E-40DB-B999-FD9FB966BEB6}" sibTransId="{2B94DFD3-149A-42E4-AD87-54A8E691B269}"/>
    <dgm:cxn modelId="{EF31D691-A23E-4258-87D8-E0262328D4CB}" type="presOf" srcId="{7AED6B61-F7AD-4184-A527-74C68C3509FA}" destId="{96758440-358A-44BA-A144-0F7357C43919}" srcOrd="1" destOrd="0" presId="urn:microsoft.com/office/officeart/2005/8/layout/list1"/>
    <dgm:cxn modelId="{91C18455-C1EC-4D1E-90AB-677664E139EB}" type="presOf" srcId="{1B90F996-453F-4496-833D-2A146B49378F}" destId="{C03C9435-4590-44B4-8521-616A09893D07}" srcOrd="0" destOrd="0" presId="urn:microsoft.com/office/officeart/2005/8/layout/list1"/>
    <dgm:cxn modelId="{E3985CC8-07BF-4B05-910F-3A6DCB359A43}" type="presOf" srcId="{7AED6B61-F7AD-4184-A527-74C68C3509FA}" destId="{E70F8235-6F3F-4D37-B848-C4657B79E4D9}" srcOrd="0" destOrd="0" presId="urn:microsoft.com/office/officeart/2005/8/layout/list1"/>
    <dgm:cxn modelId="{F0123158-DDE6-47A5-BBE9-54A42FDEA860}" type="presOf" srcId="{ACBEE1C9-1E50-43B8-A2D4-81AA14598544}" destId="{49198B75-42F0-4814-BF0C-2C63590F0470}" srcOrd="1" destOrd="0" presId="urn:microsoft.com/office/officeart/2005/8/layout/list1"/>
    <dgm:cxn modelId="{EDC42A53-5956-4E90-A66E-93102715FFB3}" type="presOf" srcId="{1B90F996-453F-4496-833D-2A146B49378F}" destId="{32882D60-4D81-4860-8248-74913C31A901}" srcOrd="1" destOrd="0" presId="urn:microsoft.com/office/officeart/2005/8/layout/list1"/>
    <dgm:cxn modelId="{DD59B6AE-0FF0-4E90-9A43-1C405AF10758}" type="presOf" srcId="{ACBEE1C9-1E50-43B8-A2D4-81AA14598544}" destId="{192732E9-B649-4365-9856-E530D28B68F4}" srcOrd="0" destOrd="0" presId="urn:microsoft.com/office/officeart/2005/8/layout/list1"/>
    <dgm:cxn modelId="{9EBEB276-421F-41AC-8872-6CCF8AB11545}" type="presParOf" srcId="{1C4C9453-AE6C-47F9-80EF-27188D56B817}" destId="{783E2293-0091-4B00-B7F6-B573D4C0415D}" srcOrd="0" destOrd="0" presId="urn:microsoft.com/office/officeart/2005/8/layout/list1"/>
    <dgm:cxn modelId="{5461F4CF-6EEA-49F2-A757-9BDB9B6D2A35}" type="presParOf" srcId="{783E2293-0091-4B00-B7F6-B573D4C0415D}" destId="{C03C9435-4590-44B4-8521-616A09893D07}" srcOrd="0" destOrd="0" presId="urn:microsoft.com/office/officeart/2005/8/layout/list1"/>
    <dgm:cxn modelId="{E36D345D-029B-4219-866E-C4346C4F11C7}" type="presParOf" srcId="{783E2293-0091-4B00-B7F6-B573D4C0415D}" destId="{32882D60-4D81-4860-8248-74913C31A901}" srcOrd="1" destOrd="0" presId="urn:microsoft.com/office/officeart/2005/8/layout/list1"/>
    <dgm:cxn modelId="{075995D1-2E0D-4E83-96C4-162420EDB81F}" type="presParOf" srcId="{1C4C9453-AE6C-47F9-80EF-27188D56B817}" destId="{366FCC09-6F5D-4D83-8F57-3654F9F303AA}" srcOrd="1" destOrd="0" presId="urn:microsoft.com/office/officeart/2005/8/layout/list1"/>
    <dgm:cxn modelId="{295F7FE3-5AC1-4131-B027-D706054C3E7B}" type="presParOf" srcId="{1C4C9453-AE6C-47F9-80EF-27188D56B817}" destId="{37BAE088-59B3-4E7E-8655-3E49CEF38160}" srcOrd="2" destOrd="0" presId="urn:microsoft.com/office/officeart/2005/8/layout/list1"/>
    <dgm:cxn modelId="{743600EA-3602-4EE6-9596-6E787D1F00D9}" type="presParOf" srcId="{1C4C9453-AE6C-47F9-80EF-27188D56B817}" destId="{5DE3F7C8-044C-4B11-A35F-44E348A2F235}" srcOrd="3" destOrd="0" presId="urn:microsoft.com/office/officeart/2005/8/layout/list1"/>
    <dgm:cxn modelId="{732786AB-C6BC-4666-BA74-0849337263D2}" type="presParOf" srcId="{1C4C9453-AE6C-47F9-80EF-27188D56B817}" destId="{8AF913C0-E58C-41A3-AA6B-92CFA90F0140}" srcOrd="4" destOrd="0" presId="urn:microsoft.com/office/officeart/2005/8/layout/list1"/>
    <dgm:cxn modelId="{A971DB61-5494-4633-87E9-36DAFB616CCE}" type="presParOf" srcId="{8AF913C0-E58C-41A3-AA6B-92CFA90F0140}" destId="{192732E9-B649-4365-9856-E530D28B68F4}" srcOrd="0" destOrd="0" presId="urn:microsoft.com/office/officeart/2005/8/layout/list1"/>
    <dgm:cxn modelId="{3FEB3954-16E1-4319-8C88-8716BB5155FE}" type="presParOf" srcId="{8AF913C0-E58C-41A3-AA6B-92CFA90F0140}" destId="{49198B75-42F0-4814-BF0C-2C63590F0470}" srcOrd="1" destOrd="0" presId="urn:microsoft.com/office/officeart/2005/8/layout/list1"/>
    <dgm:cxn modelId="{3BD86A88-37BB-4D5E-97EA-4755A0F86F14}" type="presParOf" srcId="{1C4C9453-AE6C-47F9-80EF-27188D56B817}" destId="{94816908-83A8-44E3-A62F-65935116094C}" srcOrd="5" destOrd="0" presId="urn:microsoft.com/office/officeart/2005/8/layout/list1"/>
    <dgm:cxn modelId="{9E724E36-5A14-46C1-B3F5-AAA44C9AACD0}" type="presParOf" srcId="{1C4C9453-AE6C-47F9-80EF-27188D56B817}" destId="{B5AAA064-DD0F-4F95-966F-21CB5D4F7E5A}" srcOrd="6" destOrd="0" presId="urn:microsoft.com/office/officeart/2005/8/layout/list1"/>
    <dgm:cxn modelId="{3E5F1E73-501B-4B29-9EF6-24692766A1EB}" type="presParOf" srcId="{1C4C9453-AE6C-47F9-80EF-27188D56B817}" destId="{376BA35F-8B81-418F-A09C-54DC404C30AC}" srcOrd="7" destOrd="0" presId="urn:microsoft.com/office/officeart/2005/8/layout/list1"/>
    <dgm:cxn modelId="{A2E79B8C-F0C8-4CF1-9CCA-7BA9495AC55E}" type="presParOf" srcId="{1C4C9453-AE6C-47F9-80EF-27188D56B817}" destId="{AF51B041-41C3-4DB3-ADD6-B445112ED67C}" srcOrd="8" destOrd="0" presId="urn:microsoft.com/office/officeart/2005/8/layout/list1"/>
    <dgm:cxn modelId="{DAC4A745-38EF-4230-801A-09D9B321DBAE}" type="presParOf" srcId="{AF51B041-41C3-4DB3-ADD6-B445112ED67C}" destId="{E70F8235-6F3F-4D37-B848-C4657B79E4D9}" srcOrd="0" destOrd="0" presId="urn:microsoft.com/office/officeart/2005/8/layout/list1"/>
    <dgm:cxn modelId="{0368146E-2700-47E3-9129-E8A7AA3975B9}" type="presParOf" srcId="{AF51B041-41C3-4DB3-ADD6-B445112ED67C}" destId="{96758440-358A-44BA-A144-0F7357C43919}" srcOrd="1" destOrd="0" presId="urn:microsoft.com/office/officeart/2005/8/layout/list1"/>
    <dgm:cxn modelId="{A33DD9BF-A9B4-4273-95B3-3AED4BC09305}" type="presParOf" srcId="{1C4C9453-AE6C-47F9-80EF-27188D56B817}" destId="{1DA76D10-AFC4-4591-9DF4-391056B89465}" srcOrd="9" destOrd="0" presId="urn:microsoft.com/office/officeart/2005/8/layout/list1"/>
    <dgm:cxn modelId="{BF192DBA-ED24-4356-8FEB-7E3DD47F5AFF}" type="presParOf" srcId="{1C4C9453-AE6C-47F9-80EF-27188D56B817}" destId="{1C94FB35-CD30-4934-ABB8-7226309D8C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EE9D80-515C-4AA7-B297-1A20C82781B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8307E19-B9C2-4B43-A20A-B2FD1B1EDB7E}">
      <dgm:prSet phldrT="[Texto]"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VENTAS</a:t>
          </a:r>
          <a:endParaRPr lang="es-EC" sz="1400" b="0" dirty="0">
            <a:solidFill>
              <a:schemeClr val="tx1"/>
            </a:solidFill>
          </a:endParaRPr>
        </a:p>
      </dgm:t>
    </dgm:pt>
    <dgm:pt modelId="{B76BF5DA-BE4F-4004-BF7E-63D3356EA9AF}" type="parTrans" cxnId="{70C45833-8E99-4D5E-95AD-F5FCE596E001}">
      <dgm:prSet/>
      <dgm:spPr/>
      <dgm:t>
        <a:bodyPr/>
        <a:lstStyle/>
        <a:p>
          <a:endParaRPr lang="es-EC"/>
        </a:p>
      </dgm:t>
    </dgm:pt>
    <dgm:pt modelId="{CBCE88AD-0C57-40D8-B23D-0614BEE39D6C}" type="sibTrans" cxnId="{70C45833-8E99-4D5E-95AD-F5FCE596E001}">
      <dgm:prSet/>
      <dgm:spPr/>
      <dgm:t>
        <a:bodyPr/>
        <a:lstStyle/>
        <a:p>
          <a:endParaRPr lang="es-EC"/>
        </a:p>
      </dgm:t>
    </dgm:pt>
    <dgm:pt modelId="{A3425962-6029-4DCA-9B64-8FA661589B34}">
      <dgm:prSet phldrT="[Texto]"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PAGO POR COMISIONES</a:t>
          </a:r>
          <a:endParaRPr lang="es-EC" sz="1400" b="0" dirty="0">
            <a:solidFill>
              <a:schemeClr val="tx1"/>
            </a:solidFill>
          </a:endParaRPr>
        </a:p>
      </dgm:t>
    </dgm:pt>
    <dgm:pt modelId="{CF467AF1-370C-483F-B10F-5F63F24B9721}" type="parTrans" cxnId="{CCF765EF-A505-4D58-B726-F746C403F635}">
      <dgm:prSet/>
      <dgm:spPr/>
      <dgm:t>
        <a:bodyPr/>
        <a:lstStyle/>
        <a:p>
          <a:endParaRPr lang="es-EC"/>
        </a:p>
      </dgm:t>
    </dgm:pt>
    <dgm:pt modelId="{19506742-C795-4374-9324-A612AE0F6792}" type="sibTrans" cxnId="{CCF765EF-A505-4D58-B726-F746C403F635}">
      <dgm:prSet/>
      <dgm:spPr/>
      <dgm:t>
        <a:bodyPr/>
        <a:lstStyle/>
        <a:p>
          <a:endParaRPr lang="es-EC"/>
        </a:p>
      </dgm:t>
    </dgm:pt>
    <dgm:pt modelId="{B968C57D-9EFB-4E9D-9945-D5F6FA758B32}">
      <dgm:prSet phldrT="[Texto]" custT="1"/>
      <dgm:spPr/>
      <dgm:t>
        <a:bodyPr/>
        <a:lstStyle/>
        <a:p>
          <a:r>
            <a:rPr lang="es-EC" sz="1400" b="0" dirty="0" smtClean="0">
              <a:solidFill>
                <a:schemeClr val="tx1"/>
              </a:solidFill>
            </a:rPr>
            <a:t>PAGO POR COMPENSACION VARIABL</a:t>
          </a:r>
          <a:r>
            <a:rPr lang="es-EC" sz="1400" dirty="0" smtClean="0"/>
            <a:t>E</a:t>
          </a:r>
          <a:endParaRPr lang="es-EC" sz="1400" dirty="0"/>
        </a:p>
      </dgm:t>
    </dgm:pt>
    <dgm:pt modelId="{80FEE1BC-565C-4344-BE82-DEE1E40CCAD8}" type="parTrans" cxnId="{3AEE6CB2-1A2D-4772-A4AF-341A65FA2511}">
      <dgm:prSet/>
      <dgm:spPr/>
      <dgm:t>
        <a:bodyPr/>
        <a:lstStyle/>
        <a:p>
          <a:endParaRPr lang="es-EC"/>
        </a:p>
      </dgm:t>
    </dgm:pt>
    <dgm:pt modelId="{FF7E5773-3DA5-456A-AB3A-0F18BCDFB3ED}" type="sibTrans" cxnId="{3AEE6CB2-1A2D-4772-A4AF-341A65FA2511}">
      <dgm:prSet/>
      <dgm:spPr/>
      <dgm:t>
        <a:bodyPr/>
        <a:lstStyle/>
        <a:p>
          <a:endParaRPr lang="es-EC"/>
        </a:p>
      </dgm:t>
    </dgm:pt>
    <dgm:pt modelId="{5A8CDA8E-4BE3-4AC4-BFF7-C36BAD388BB3}" type="pres">
      <dgm:prSet presAssocID="{04EE9D80-515C-4AA7-B297-1A20C82781B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B4200F-BCB1-4A65-984C-33E5F4A4E1AA}" type="pres">
      <dgm:prSet presAssocID="{04EE9D80-515C-4AA7-B297-1A20C82781BD}" presName="arrow" presStyleLbl="bgShp" presStyleIdx="0" presStyleCnt="1"/>
      <dgm:spPr/>
    </dgm:pt>
    <dgm:pt modelId="{014C0E09-C713-4A44-B40D-81EAB17FAC64}" type="pres">
      <dgm:prSet presAssocID="{04EE9D80-515C-4AA7-B297-1A20C82781BD}" presName="linearProcess" presStyleCnt="0"/>
      <dgm:spPr/>
    </dgm:pt>
    <dgm:pt modelId="{1E8AC47E-3333-4465-A831-50273E5D189C}" type="pres">
      <dgm:prSet presAssocID="{B8307E19-B9C2-4B43-A20A-B2FD1B1EDB7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D4D200-C01C-4562-B225-C99B4CB4DAD3}" type="pres">
      <dgm:prSet presAssocID="{CBCE88AD-0C57-40D8-B23D-0614BEE39D6C}" presName="sibTrans" presStyleCnt="0"/>
      <dgm:spPr/>
    </dgm:pt>
    <dgm:pt modelId="{60BBAFAA-9A34-4452-B9BE-C073A69994D4}" type="pres">
      <dgm:prSet presAssocID="{A3425962-6029-4DCA-9B64-8FA661589B3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741AA5-26EA-4400-8797-EE91011DCD09}" type="pres">
      <dgm:prSet presAssocID="{19506742-C795-4374-9324-A612AE0F6792}" presName="sibTrans" presStyleCnt="0"/>
      <dgm:spPr/>
    </dgm:pt>
    <dgm:pt modelId="{2DC34160-3824-4EE5-B8B2-CE9224A5BE12}" type="pres">
      <dgm:prSet presAssocID="{B968C57D-9EFB-4E9D-9945-D5F6FA758B3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AEE6CB2-1A2D-4772-A4AF-341A65FA2511}" srcId="{04EE9D80-515C-4AA7-B297-1A20C82781BD}" destId="{B968C57D-9EFB-4E9D-9945-D5F6FA758B32}" srcOrd="2" destOrd="0" parTransId="{80FEE1BC-565C-4344-BE82-DEE1E40CCAD8}" sibTransId="{FF7E5773-3DA5-456A-AB3A-0F18BCDFB3ED}"/>
    <dgm:cxn modelId="{15C72CCC-7245-46D0-BA0E-32BB227A0496}" type="presOf" srcId="{A3425962-6029-4DCA-9B64-8FA661589B34}" destId="{60BBAFAA-9A34-4452-B9BE-C073A69994D4}" srcOrd="0" destOrd="0" presId="urn:microsoft.com/office/officeart/2005/8/layout/hProcess9"/>
    <dgm:cxn modelId="{28446F1A-5819-4A0D-BC81-981883485DA0}" type="presOf" srcId="{B968C57D-9EFB-4E9D-9945-D5F6FA758B32}" destId="{2DC34160-3824-4EE5-B8B2-CE9224A5BE12}" srcOrd="0" destOrd="0" presId="urn:microsoft.com/office/officeart/2005/8/layout/hProcess9"/>
    <dgm:cxn modelId="{A6C5EED4-2897-49DC-ADC9-1DC0981E55FC}" type="presOf" srcId="{B8307E19-B9C2-4B43-A20A-B2FD1B1EDB7E}" destId="{1E8AC47E-3333-4465-A831-50273E5D189C}" srcOrd="0" destOrd="0" presId="urn:microsoft.com/office/officeart/2005/8/layout/hProcess9"/>
    <dgm:cxn modelId="{CCF765EF-A505-4D58-B726-F746C403F635}" srcId="{04EE9D80-515C-4AA7-B297-1A20C82781BD}" destId="{A3425962-6029-4DCA-9B64-8FA661589B34}" srcOrd="1" destOrd="0" parTransId="{CF467AF1-370C-483F-B10F-5F63F24B9721}" sibTransId="{19506742-C795-4374-9324-A612AE0F6792}"/>
    <dgm:cxn modelId="{0022FF4B-C06E-4C8C-86D5-1E5975F398BE}" type="presOf" srcId="{04EE9D80-515C-4AA7-B297-1A20C82781BD}" destId="{5A8CDA8E-4BE3-4AC4-BFF7-C36BAD388BB3}" srcOrd="0" destOrd="0" presId="urn:microsoft.com/office/officeart/2005/8/layout/hProcess9"/>
    <dgm:cxn modelId="{70C45833-8E99-4D5E-95AD-F5FCE596E001}" srcId="{04EE9D80-515C-4AA7-B297-1A20C82781BD}" destId="{B8307E19-B9C2-4B43-A20A-B2FD1B1EDB7E}" srcOrd="0" destOrd="0" parTransId="{B76BF5DA-BE4F-4004-BF7E-63D3356EA9AF}" sibTransId="{CBCE88AD-0C57-40D8-B23D-0614BEE39D6C}"/>
    <dgm:cxn modelId="{0119AF98-EE04-426C-BF4F-DFCD2E08B909}" type="presParOf" srcId="{5A8CDA8E-4BE3-4AC4-BFF7-C36BAD388BB3}" destId="{B3B4200F-BCB1-4A65-984C-33E5F4A4E1AA}" srcOrd="0" destOrd="0" presId="urn:microsoft.com/office/officeart/2005/8/layout/hProcess9"/>
    <dgm:cxn modelId="{EF713374-6198-47F0-9404-24A8B517CA4F}" type="presParOf" srcId="{5A8CDA8E-4BE3-4AC4-BFF7-C36BAD388BB3}" destId="{014C0E09-C713-4A44-B40D-81EAB17FAC64}" srcOrd="1" destOrd="0" presId="urn:microsoft.com/office/officeart/2005/8/layout/hProcess9"/>
    <dgm:cxn modelId="{99D2B834-7A0E-406D-B987-489B1A214120}" type="presParOf" srcId="{014C0E09-C713-4A44-B40D-81EAB17FAC64}" destId="{1E8AC47E-3333-4465-A831-50273E5D189C}" srcOrd="0" destOrd="0" presId="urn:microsoft.com/office/officeart/2005/8/layout/hProcess9"/>
    <dgm:cxn modelId="{B646912F-D8CE-46BB-A9F7-915B0EEB1A3E}" type="presParOf" srcId="{014C0E09-C713-4A44-B40D-81EAB17FAC64}" destId="{3CD4D200-C01C-4562-B225-C99B4CB4DAD3}" srcOrd="1" destOrd="0" presId="urn:microsoft.com/office/officeart/2005/8/layout/hProcess9"/>
    <dgm:cxn modelId="{16D2510A-6D4D-4384-8DDB-D3E0003C438F}" type="presParOf" srcId="{014C0E09-C713-4A44-B40D-81EAB17FAC64}" destId="{60BBAFAA-9A34-4452-B9BE-C073A69994D4}" srcOrd="2" destOrd="0" presId="urn:microsoft.com/office/officeart/2005/8/layout/hProcess9"/>
    <dgm:cxn modelId="{F0DC866E-99FB-4AA0-906E-F222999E7543}" type="presParOf" srcId="{014C0E09-C713-4A44-B40D-81EAB17FAC64}" destId="{31741AA5-26EA-4400-8797-EE91011DCD09}" srcOrd="3" destOrd="0" presId="urn:microsoft.com/office/officeart/2005/8/layout/hProcess9"/>
    <dgm:cxn modelId="{B04BF092-5FF4-4D43-A209-93CC70D5811C}" type="presParOf" srcId="{014C0E09-C713-4A44-B40D-81EAB17FAC64}" destId="{2DC34160-3824-4EE5-B8B2-CE9224A5BE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C0F442-E9D0-4085-B585-5539700F5CA1}" type="doc">
      <dgm:prSet loTypeId="urn:microsoft.com/office/officeart/2005/8/layout/architecture+Icon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1EA9EB71-294F-4021-9FA9-84076019E668}">
      <dgm:prSet phldrT="[Texto]"/>
      <dgm:spPr/>
      <dgm:t>
        <a:bodyPr/>
        <a:lstStyle/>
        <a:p>
          <a:r>
            <a:rPr lang="es-EC" dirty="0" smtClean="0"/>
            <a:t>COMPENSACION MIXTA: </a:t>
          </a:r>
        </a:p>
        <a:p>
          <a:r>
            <a:rPr lang="es-EC" dirty="0" smtClean="0"/>
            <a:t>trabajador contratado, más una comisión pactada en porcentaje, que será pagada en adición a su compensación fija, por todos aquellos trabajos que sean mayores a lo mínimo establecido y que también fueron pactados en el contrato. </a:t>
          </a:r>
          <a:endParaRPr lang="es-EC" dirty="0"/>
        </a:p>
      </dgm:t>
    </dgm:pt>
    <dgm:pt modelId="{98D54532-7AC0-461A-AF53-E61A92652A00}" type="parTrans" cxnId="{EBDA7E43-74B5-4826-B09D-438100B81997}">
      <dgm:prSet/>
      <dgm:spPr/>
      <dgm:t>
        <a:bodyPr/>
        <a:lstStyle/>
        <a:p>
          <a:endParaRPr lang="es-EC"/>
        </a:p>
      </dgm:t>
    </dgm:pt>
    <dgm:pt modelId="{FD0D956F-72A6-4068-BE1C-C46A9F99502E}" type="sibTrans" cxnId="{EBDA7E43-74B5-4826-B09D-438100B81997}">
      <dgm:prSet/>
      <dgm:spPr/>
      <dgm:t>
        <a:bodyPr/>
        <a:lstStyle/>
        <a:p>
          <a:endParaRPr lang="es-EC"/>
        </a:p>
      </dgm:t>
    </dgm:pt>
    <dgm:pt modelId="{BD675348-D894-42D2-A27C-D09CA6971723}">
      <dgm:prSet phldrT="[Texto]"/>
      <dgm:spPr/>
      <dgm:t>
        <a:bodyPr/>
        <a:lstStyle/>
        <a:p>
          <a:r>
            <a:rPr lang="es-EC" dirty="0" smtClean="0"/>
            <a:t>COMPENSACIÓN VARIABLE.</a:t>
          </a:r>
        </a:p>
        <a:p>
          <a:r>
            <a:rPr lang="es-EC" dirty="0" smtClean="0"/>
            <a:t> Es la comisión o bono que una empresa ofrece y paga en dinero a una persona, la cual le presta sus servicios laborales</a:t>
          </a:r>
          <a:endParaRPr lang="es-EC" dirty="0"/>
        </a:p>
      </dgm:t>
    </dgm:pt>
    <dgm:pt modelId="{92752863-364E-49FB-9F16-CB7B3EB1BDB9}" type="parTrans" cxnId="{4922485D-8E4B-487D-9463-CB33D5DA41C5}">
      <dgm:prSet/>
      <dgm:spPr/>
      <dgm:t>
        <a:bodyPr/>
        <a:lstStyle/>
        <a:p>
          <a:endParaRPr lang="es-EC"/>
        </a:p>
      </dgm:t>
    </dgm:pt>
    <dgm:pt modelId="{5350C9FF-4EB8-4A64-93FD-78C209C257E2}" type="sibTrans" cxnId="{4922485D-8E4B-487D-9463-CB33D5DA41C5}">
      <dgm:prSet/>
      <dgm:spPr/>
      <dgm:t>
        <a:bodyPr/>
        <a:lstStyle/>
        <a:p>
          <a:endParaRPr lang="es-EC"/>
        </a:p>
      </dgm:t>
    </dgm:pt>
    <dgm:pt modelId="{00C4B02A-9F1E-4D99-8204-79E4A231DAD9}">
      <dgm:prSet phldrT="[Texto]"/>
      <dgm:spPr/>
      <dgm:t>
        <a:bodyPr/>
        <a:lstStyle/>
        <a:p>
          <a:r>
            <a:rPr lang="es-EC" dirty="0" smtClean="0"/>
            <a:t>. COMPENSACIÓN.</a:t>
          </a:r>
        </a:p>
        <a:p>
          <a:r>
            <a:rPr lang="es-EC" dirty="0" smtClean="0"/>
            <a:t> Es el sueldo, las prestaciones y el pago de los impuestos que la empresa hace sobre la persona</a:t>
          </a:r>
          <a:endParaRPr lang="es-EC" dirty="0"/>
        </a:p>
      </dgm:t>
    </dgm:pt>
    <dgm:pt modelId="{91526DBF-61CD-4BE9-92DC-B0ED22C348EB}" type="parTrans" cxnId="{D468810B-1C3C-4C5F-AFCE-8498024A2B8E}">
      <dgm:prSet/>
      <dgm:spPr/>
      <dgm:t>
        <a:bodyPr/>
        <a:lstStyle/>
        <a:p>
          <a:endParaRPr lang="es-EC"/>
        </a:p>
      </dgm:t>
    </dgm:pt>
    <dgm:pt modelId="{D0D80D0C-9E45-4160-A779-12C6BCC8A02C}" type="sibTrans" cxnId="{D468810B-1C3C-4C5F-AFCE-8498024A2B8E}">
      <dgm:prSet/>
      <dgm:spPr/>
      <dgm:t>
        <a:bodyPr/>
        <a:lstStyle/>
        <a:p>
          <a:endParaRPr lang="es-EC"/>
        </a:p>
      </dgm:t>
    </dgm:pt>
    <dgm:pt modelId="{09D9E8A6-A4C9-4D2C-AE77-3871A851EFBB}">
      <dgm:prSet phldrT="[Texto]"/>
      <dgm:spPr/>
      <dgm:t>
        <a:bodyPr/>
        <a:lstStyle/>
        <a:p>
          <a:r>
            <a:rPr lang="es-EC" dirty="0" smtClean="0"/>
            <a:t>COMPENSACION BASE:</a:t>
          </a:r>
        </a:p>
        <a:p>
          <a:r>
            <a:rPr lang="es-EC" dirty="0" smtClean="0"/>
            <a:t> sin deducirle los descuentos por las contraprestaciones de seguridad social e impuestos a los sueldos y/o salarios </a:t>
          </a:r>
          <a:endParaRPr lang="es-EC" dirty="0"/>
        </a:p>
      </dgm:t>
    </dgm:pt>
    <dgm:pt modelId="{E40B8E97-7428-4130-A3B7-98ADDF2FE2B1}" type="parTrans" cxnId="{92E67152-C44E-4686-AF04-7CE04A237750}">
      <dgm:prSet/>
      <dgm:spPr/>
      <dgm:t>
        <a:bodyPr/>
        <a:lstStyle/>
        <a:p>
          <a:endParaRPr lang="es-EC"/>
        </a:p>
      </dgm:t>
    </dgm:pt>
    <dgm:pt modelId="{879CD53A-1D92-4962-8843-B561DC43B4DB}" type="sibTrans" cxnId="{92E67152-C44E-4686-AF04-7CE04A237750}">
      <dgm:prSet/>
      <dgm:spPr/>
      <dgm:t>
        <a:bodyPr/>
        <a:lstStyle/>
        <a:p>
          <a:endParaRPr lang="es-EC"/>
        </a:p>
      </dgm:t>
    </dgm:pt>
    <dgm:pt modelId="{CDDFED18-B8AC-468A-92F8-4CC445FF018C}">
      <dgm:prSet phldrT="[Texto]"/>
      <dgm:spPr/>
      <dgm:t>
        <a:bodyPr/>
        <a:lstStyle/>
        <a:p>
          <a:r>
            <a:rPr lang="es-EC" dirty="0" smtClean="0"/>
            <a:t> COMPENSACIÓN FIJA.</a:t>
          </a:r>
        </a:p>
        <a:p>
          <a:r>
            <a:rPr lang="es-EC" dirty="0" smtClean="0"/>
            <a:t> Sueldo más los beneficios que una persona percibe de manera semanal, quincenal o mensual</a:t>
          </a:r>
          <a:endParaRPr lang="es-EC" dirty="0"/>
        </a:p>
      </dgm:t>
    </dgm:pt>
    <dgm:pt modelId="{3F19C5A1-1110-4E45-9185-E34BE6726EDA}" type="parTrans" cxnId="{C8AA451E-1ED2-4F53-9D40-B463140D9DEA}">
      <dgm:prSet/>
      <dgm:spPr/>
      <dgm:t>
        <a:bodyPr/>
        <a:lstStyle/>
        <a:p>
          <a:endParaRPr lang="es-EC"/>
        </a:p>
      </dgm:t>
    </dgm:pt>
    <dgm:pt modelId="{C07C875C-A7B5-4986-823E-2CC23B7237DA}" type="sibTrans" cxnId="{C8AA451E-1ED2-4F53-9D40-B463140D9DEA}">
      <dgm:prSet/>
      <dgm:spPr/>
      <dgm:t>
        <a:bodyPr/>
        <a:lstStyle/>
        <a:p>
          <a:endParaRPr lang="es-EC"/>
        </a:p>
      </dgm:t>
    </dgm:pt>
    <dgm:pt modelId="{042C07A9-4503-4A96-9D3D-2677B685358A}">
      <dgm:prSet phldrT="[Texto]"/>
      <dgm:spPr/>
      <dgm:t>
        <a:bodyPr/>
        <a:lstStyle/>
        <a:p>
          <a:r>
            <a:rPr lang="es-EC" dirty="0" smtClean="0"/>
            <a:t> COMPENSACIÓN NETA.</a:t>
          </a:r>
        </a:p>
        <a:p>
          <a:r>
            <a:rPr lang="es-EC" dirty="0" smtClean="0"/>
            <a:t> Sueldo base en dinero más los beneficios, menos los impuestos, que una persona percibe, de manera semanal, quincenal o mensual</a:t>
          </a:r>
          <a:endParaRPr lang="es-EC" dirty="0"/>
        </a:p>
      </dgm:t>
    </dgm:pt>
    <dgm:pt modelId="{8DEB61CB-977C-4D38-BA9B-41507C73D12E}" type="parTrans" cxnId="{9BCDF5A2-2369-4DC0-AA75-6E362CF287D6}">
      <dgm:prSet/>
      <dgm:spPr/>
      <dgm:t>
        <a:bodyPr/>
        <a:lstStyle/>
        <a:p>
          <a:endParaRPr lang="es-EC"/>
        </a:p>
      </dgm:t>
    </dgm:pt>
    <dgm:pt modelId="{C19B8FC8-3444-4D20-8E19-63E187107F26}" type="sibTrans" cxnId="{9BCDF5A2-2369-4DC0-AA75-6E362CF287D6}">
      <dgm:prSet/>
      <dgm:spPr/>
      <dgm:t>
        <a:bodyPr/>
        <a:lstStyle/>
        <a:p>
          <a:endParaRPr lang="es-EC"/>
        </a:p>
      </dgm:t>
    </dgm:pt>
    <dgm:pt modelId="{AEECF4C8-EFCE-4F44-9CBA-CE9B8A6BF4B5}" type="pres">
      <dgm:prSet presAssocID="{B8C0F442-E9D0-4085-B585-5539700F5C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96EFE02-4442-4834-BCE8-FFEF85CB7D61}" type="pres">
      <dgm:prSet presAssocID="{1EA9EB71-294F-4021-9FA9-84076019E668}" presName="vertOne" presStyleCnt="0"/>
      <dgm:spPr/>
    </dgm:pt>
    <dgm:pt modelId="{2517868D-4D7D-4311-A97C-E6C9DFAC6CC8}" type="pres">
      <dgm:prSet presAssocID="{1EA9EB71-294F-4021-9FA9-84076019E6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A5E40E-6680-4CAD-AC2F-5B397D75441B}" type="pres">
      <dgm:prSet presAssocID="{1EA9EB71-294F-4021-9FA9-84076019E668}" presName="parTransOne" presStyleCnt="0"/>
      <dgm:spPr/>
    </dgm:pt>
    <dgm:pt modelId="{F19C2CA4-9739-4C3E-945C-B12EA9A1661A}" type="pres">
      <dgm:prSet presAssocID="{1EA9EB71-294F-4021-9FA9-84076019E668}" presName="horzOne" presStyleCnt="0"/>
      <dgm:spPr/>
    </dgm:pt>
    <dgm:pt modelId="{969155F9-0FD4-4C92-A673-5077702E6F6D}" type="pres">
      <dgm:prSet presAssocID="{BD675348-D894-42D2-A27C-D09CA6971723}" presName="vertTwo" presStyleCnt="0"/>
      <dgm:spPr/>
    </dgm:pt>
    <dgm:pt modelId="{81EEA665-9B1E-4FAD-8E56-98A168BE65F9}" type="pres">
      <dgm:prSet presAssocID="{BD675348-D894-42D2-A27C-D09CA697172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09043E-1E14-4745-A430-15C44037EDE0}" type="pres">
      <dgm:prSet presAssocID="{BD675348-D894-42D2-A27C-D09CA6971723}" presName="parTransTwo" presStyleCnt="0"/>
      <dgm:spPr/>
    </dgm:pt>
    <dgm:pt modelId="{FA6B70F9-7278-494B-88B4-3726A06685E4}" type="pres">
      <dgm:prSet presAssocID="{BD675348-D894-42D2-A27C-D09CA6971723}" presName="horzTwo" presStyleCnt="0"/>
      <dgm:spPr/>
    </dgm:pt>
    <dgm:pt modelId="{91860F11-BE02-46D5-9800-E4214C5EAF6D}" type="pres">
      <dgm:prSet presAssocID="{00C4B02A-9F1E-4D99-8204-79E4A231DAD9}" presName="vertThree" presStyleCnt="0"/>
      <dgm:spPr/>
    </dgm:pt>
    <dgm:pt modelId="{83D671F7-0A47-405A-8166-026CF6360765}" type="pres">
      <dgm:prSet presAssocID="{00C4B02A-9F1E-4D99-8204-79E4A231DAD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5BE003B-2D4A-4AAA-B4F4-104421F31AF7}" type="pres">
      <dgm:prSet presAssocID="{00C4B02A-9F1E-4D99-8204-79E4A231DAD9}" presName="horzThree" presStyleCnt="0"/>
      <dgm:spPr/>
    </dgm:pt>
    <dgm:pt modelId="{1E8CEC51-7C3D-4FBC-BD8B-43B494F06DC7}" type="pres">
      <dgm:prSet presAssocID="{D0D80D0C-9E45-4160-A779-12C6BCC8A02C}" presName="sibSpaceThree" presStyleCnt="0"/>
      <dgm:spPr/>
    </dgm:pt>
    <dgm:pt modelId="{DB7669E6-FFD7-4138-A9F5-E8C853C3F24B}" type="pres">
      <dgm:prSet presAssocID="{09D9E8A6-A4C9-4D2C-AE77-3871A851EFBB}" presName="vertThree" presStyleCnt="0"/>
      <dgm:spPr/>
    </dgm:pt>
    <dgm:pt modelId="{FF3512B3-061F-45FE-8829-07056143D789}" type="pres">
      <dgm:prSet presAssocID="{09D9E8A6-A4C9-4D2C-AE77-3871A851EFB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FE25572-EAE9-41C2-A46F-EFCAF3CA1FCA}" type="pres">
      <dgm:prSet presAssocID="{09D9E8A6-A4C9-4D2C-AE77-3871A851EFBB}" presName="horzThree" presStyleCnt="0"/>
      <dgm:spPr/>
    </dgm:pt>
    <dgm:pt modelId="{D3092896-A57B-40ED-AE52-E752A1F7AF9B}" type="pres">
      <dgm:prSet presAssocID="{5350C9FF-4EB8-4A64-93FD-78C209C257E2}" presName="sibSpaceTwo" presStyleCnt="0"/>
      <dgm:spPr/>
    </dgm:pt>
    <dgm:pt modelId="{14E78689-97E2-4786-B53A-2D86B6311AAC}" type="pres">
      <dgm:prSet presAssocID="{CDDFED18-B8AC-468A-92F8-4CC445FF018C}" presName="vertTwo" presStyleCnt="0"/>
      <dgm:spPr/>
    </dgm:pt>
    <dgm:pt modelId="{D31F49B5-EC9C-44D9-99D8-8D2E0DFAE8E9}" type="pres">
      <dgm:prSet presAssocID="{CDDFED18-B8AC-468A-92F8-4CC445FF018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8E8D9E-52B5-4B68-9B8D-56CEC21A15C0}" type="pres">
      <dgm:prSet presAssocID="{CDDFED18-B8AC-468A-92F8-4CC445FF018C}" presName="parTransTwo" presStyleCnt="0"/>
      <dgm:spPr/>
    </dgm:pt>
    <dgm:pt modelId="{E529D8B1-9A20-4C64-8383-CFB350807E1C}" type="pres">
      <dgm:prSet presAssocID="{CDDFED18-B8AC-468A-92F8-4CC445FF018C}" presName="horzTwo" presStyleCnt="0"/>
      <dgm:spPr/>
    </dgm:pt>
    <dgm:pt modelId="{67AFF820-9677-45AD-A5F9-1C60883BDBB7}" type="pres">
      <dgm:prSet presAssocID="{042C07A9-4503-4A96-9D3D-2677B685358A}" presName="vertThree" presStyleCnt="0"/>
      <dgm:spPr/>
    </dgm:pt>
    <dgm:pt modelId="{CB10E5D0-04CE-4E61-8138-BCCF1E7C777F}" type="pres">
      <dgm:prSet presAssocID="{042C07A9-4503-4A96-9D3D-2677B685358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43DC161-996A-4BD6-8A80-DF29247BF56C}" type="pres">
      <dgm:prSet presAssocID="{042C07A9-4503-4A96-9D3D-2677B685358A}" presName="horzThree" presStyleCnt="0"/>
      <dgm:spPr/>
    </dgm:pt>
  </dgm:ptLst>
  <dgm:cxnLst>
    <dgm:cxn modelId="{9D257F40-4732-4503-B022-3DC33FD7DA17}" type="presOf" srcId="{BD675348-D894-42D2-A27C-D09CA6971723}" destId="{81EEA665-9B1E-4FAD-8E56-98A168BE65F9}" srcOrd="0" destOrd="0" presId="urn:microsoft.com/office/officeart/2005/8/layout/architecture+Icon"/>
    <dgm:cxn modelId="{AE6820C0-D517-4F65-B76B-948C2A42F8B4}" type="presOf" srcId="{1EA9EB71-294F-4021-9FA9-84076019E668}" destId="{2517868D-4D7D-4311-A97C-E6C9DFAC6CC8}" srcOrd="0" destOrd="0" presId="urn:microsoft.com/office/officeart/2005/8/layout/architecture+Icon"/>
    <dgm:cxn modelId="{D468810B-1C3C-4C5F-AFCE-8498024A2B8E}" srcId="{BD675348-D894-42D2-A27C-D09CA6971723}" destId="{00C4B02A-9F1E-4D99-8204-79E4A231DAD9}" srcOrd="0" destOrd="0" parTransId="{91526DBF-61CD-4BE9-92DC-B0ED22C348EB}" sibTransId="{D0D80D0C-9E45-4160-A779-12C6BCC8A02C}"/>
    <dgm:cxn modelId="{43E79867-059C-4F54-B4E0-1B861A179CB0}" type="presOf" srcId="{B8C0F442-E9D0-4085-B585-5539700F5CA1}" destId="{AEECF4C8-EFCE-4F44-9CBA-CE9B8A6BF4B5}" srcOrd="0" destOrd="0" presId="urn:microsoft.com/office/officeart/2005/8/layout/architecture+Icon"/>
    <dgm:cxn modelId="{9BCDF5A2-2369-4DC0-AA75-6E362CF287D6}" srcId="{CDDFED18-B8AC-468A-92F8-4CC445FF018C}" destId="{042C07A9-4503-4A96-9D3D-2677B685358A}" srcOrd="0" destOrd="0" parTransId="{8DEB61CB-977C-4D38-BA9B-41507C73D12E}" sibTransId="{C19B8FC8-3444-4D20-8E19-63E187107F26}"/>
    <dgm:cxn modelId="{1CF3D945-01BF-48B7-9CC8-089112A9B926}" type="presOf" srcId="{00C4B02A-9F1E-4D99-8204-79E4A231DAD9}" destId="{83D671F7-0A47-405A-8166-026CF6360765}" srcOrd="0" destOrd="0" presId="urn:microsoft.com/office/officeart/2005/8/layout/architecture+Icon"/>
    <dgm:cxn modelId="{4922485D-8E4B-487D-9463-CB33D5DA41C5}" srcId="{1EA9EB71-294F-4021-9FA9-84076019E668}" destId="{BD675348-D894-42D2-A27C-D09CA6971723}" srcOrd="0" destOrd="0" parTransId="{92752863-364E-49FB-9F16-CB7B3EB1BDB9}" sibTransId="{5350C9FF-4EB8-4A64-93FD-78C209C257E2}"/>
    <dgm:cxn modelId="{A4AB97B2-489F-40BD-9C51-4CE560D4ABF9}" type="presOf" srcId="{042C07A9-4503-4A96-9D3D-2677B685358A}" destId="{CB10E5D0-04CE-4E61-8138-BCCF1E7C777F}" srcOrd="0" destOrd="0" presId="urn:microsoft.com/office/officeart/2005/8/layout/architecture+Icon"/>
    <dgm:cxn modelId="{C8AA451E-1ED2-4F53-9D40-B463140D9DEA}" srcId="{1EA9EB71-294F-4021-9FA9-84076019E668}" destId="{CDDFED18-B8AC-468A-92F8-4CC445FF018C}" srcOrd="1" destOrd="0" parTransId="{3F19C5A1-1110-4E45-9185-E34BE6726EDA}" sibTransId="{C07C875C-A7B5-4986-823E-2CC23B7237DA}"/>
    <dgm:cxn modelId="{8EC76009-B906-463F-898E-F5A9D0D6C982}" type="presOf" srcId="{09D9E8A6-A4C9-4D2C-AE77-3871A851EFBB}" destId="{FF3512B3-061F-45FE-8829-07056143D789}" srcOrd="0" destOrd="0" presId="urn:microsoft.com/office/officeart/2005/8/layout/architecture+Icon"/>
    <dgm:cxn modelId="{603EDD9D-9FF7-4583-9209-B553E051E90C}" type="presOf" srcId="{CDDFED18-B8AC-468A-92F8-4CC445FF018C}" destId="{D31F49B5-EC9C-44D9-99D8-8D2E0DFAE8E9}" srcOrd="0" destOrd="0" presId="urn:microsoft.com/office/officeart/2005/8/layout/architecture+Icon"/>
    <dgm:cxn modelId="{92E67152-C44E-4686-AF04-7CE04A237750}" srcId="{BD675348-D894-42D2-A27C-D09CA6971723}" destId="{09D9E8A6-A4C9-4D2C-AE77-3871A851EFBB}" srcOrd="1" destOrd="0" parTransId="{E40B8E97-7428-4130-A3B7-98ADDF2FE2B1}" sibTransId="{879CD53A-1D92-4962-8843-B561DC43B4DB}"/>
    <dgm:cxn modelId="{EBDA7E43-74B5-4826-B09D-438100B81997}" srcId="{B8C0F442-E9D0-4085-B585-5539700F5CA1}" destId="{1EA9EB71-294F-4021-9FA9-84076019E668}" srcOrd="0" destOrd="0" parTransId="{98D54532-7AC0-461A-AF53-E61A92652A00}" sibTransId="{FD0D956F-72A6-4068-BE1C-C46A9F99502E}"/>
    <dgm:cxn modelId="{B9FB279B-53E8-4A6F-B28A-D515400216A5}" type="presParOf" srcId="{AEECF4C8-EFCE-4F44-9CBA-CE9B8A6BF4B5}" destId="{C96EFE02-4442-4834-BCE8-FFEF85CB7D61}" srcOrd="0" destOrd="0" presId="urn:microsoft.com/office/officeart/2005/8/layout/architecture+Icon"/>
    <dgm:cxn modelId="{B0E94311-7B4E-4B01-8783-308891B15408}" type="presParOf" srcId="{C96EFE02-4442-4834-BCE8-FFEF85CB7D61}" destId="{2517868D-4D7D-4311-A97C-E6C9DFAC6CC8}" srcOrd="0" destOrd="0" presId="urn:microsoft.com/office/officeart/2005/8/layout/architecture+Icon"/>
    <dgm:cxn modelId="{2FA3A700-2700-43E3-A7F7-D75A77F96AFE}" type="presParOf" srcId="{C96EFE02-4442-4834-BCE8-FFEF85CB7D61}" destId="{EAA5E40E-6680-4CAD-AC2F-5B397D75441B}" srcOrd="1" destOrd="0" presId="urn:microsoft.com/office/officeart/2005/8/layout/architecture+Icon"/>
    <dgm:cxn modelId="{FFBDBCDE-5BB6-4567-8CF4-C5A47804B7DB}" type="presParOf" srcId="{C96EFE02-4442-4834-BCE8-FFEF85CB7D61}" destId="{F19C2CA4-9739-4C3E-945C-B12EA9A1661A}" srcOrd="2" destOrd="0" presId="urn:microsoft.com/office/officeart/2005/8/layout/architecture+Icon"/>
    <dgm:cxn modelId="{DBB66FE3-501A-455D-99F4-93066A6B3B46}" type="presParOf" srcId="{F19C2CA4-9739-4C3E-945C-B12EA9A1661A}" destId="{969155F9-0FD4-4C92-A673-5077702E6F6D}" srcOrd="0" destOrd="0" presId="urn:microsoft.com/office/officeart/2005/8/layout/architecture+Icon"/>
    <dgm:cxn modelId="{140F2024-B3AA-4BE0-B01B-B399AC458772}" type="presParOf" srcId="{969155F9-0FD4-4C92-A673-5077702E6F6D}" destId="{81EEA665-9B1E-4FAD-8E56-98A168BE65F9}" srcOrd="0" destOrd="0" presId="urn:microsoft.com/office/officeart/2005/8/layout/architecture+Icon"/>
    <dgm:cxn modelId="{68511BF6-460D-47CB-AFF3-F3558AF625B6}" type="presParOf" srcId="{969155F9-0FD4-4C92-A673-5077702E6F6D}" destId="{DA09043E-1E14-4745-A430-15C44037EDE0}" srcOrd="1" destOrd="0" presId="urn:microsoft.com/office/officeart/2005/8/layout/architecture+Icon"/>
    <dgm:cxn modelId="{870D440D-0A8A-4B31-AA7D-F95B799D5FBE}" type="presParOf" srcId="{969155F9-0FD4-4C92-A673-5077702E6F6D}" destId="{FA6B70F9-7278-494B-88B4-3726A06685E4}" srcOrd="2" destOrd="0" presId="urn:microsoft.com/office/officeart/2005/8/layout/architecture+Icon"/>
    <dgm:cxn modelId="{6F1D13C3-05CD-4261-9F49-0B14D5FB84F1}" type="presParOf" srcId="{FA6B70F9-7278-494B-88B4-3726A06685E4}" destId="{91860F11-BE02-46D5-9800-E4214C5EAF6D}" srcOrd="0" destOrd="0" presId="urn:microsoft.com/office/officeart/2005/8/layout/architecture+Icon"/>
    <dgm:cxn modelId="{B3CEDE8E-8590-478C-B908-B26CB7C3A2EC}" type="presParOf" srcId="{91860F11-BE02-46D5-9800-E4214C5EAF6D}" destId="{83D671F7-0A47-405A-8166-026CF6360765}" srcOrd="0" destOrd="0" presId="urn:microsoft.com/office/officeart/2005/8/layout/architecture+Icon"/>
    <dgm:cxn modelId="{14DC38E6-E6AC-4485-AAF4-44F22A85B5F7}" type="presParOf" srcId="{91860F11-BE02-46D5-9800-E4214C5EAF6D}" destId="{B5BE003B-2D4A-4AAA-B4F4-104421F31AF7}" srcOrd="1" destOrd="0" presId="urn:microsoft.com/office/officeart/2005/8/layout/architecture+Icon"/>
    <dgm:cxn modelId="{000D5C4F-F60A-4857-B0FE-5B38153AB940}" type="presParOf" srcId="{FA6B70F9-7278-494B-88B4-3726A06685E4}" destId="{1E8CEC51-7C3D-4FBC-BD8B-43B494F06DC7}" srcOrd="1" destOrd="0" presId="urn:microsoft.com/office/officeart/2005/8/layout/architecture+Icon"/>
    <dgm:cxn modelId="{B417C5D6-1FC4-436D-8E36-824E72CCDD8F}" type="presParOf" srcId="{FA6B70F9-7278-494B-88B4-3726A06685E4}" destId="{DB7669E6-FFD7-4138-A9F5-E8C853C3F24B}" srcOrd="2" destOrd="0" presId="urn:microsoft.com/office/officeart/2005/8/layout/architecture+Icon"/>
    <dgm:cxn modelId="{DDE23FCA-B695-479E-ADDA-B2F18DA1757B}" type="presParOf" srcId="{DB7669E6-FFD7-4138-A9F5-E8C853C3F24B}" destId="{FF3512B3-061F-45FE-8829-07056143D789}" srcOrd="0" destOrd="0" presId="urn:microsoft.com/office/officeart/2005/8/layout/architecture+Icon"/>
    <dgm:cxn modelId="{BE20F7C1-4BDA-4412-9842-288D1DBFBAC5}" type="presParOf" srcId="{DB7669E6-FFD7-4138-A9F5-E8C853C3F24B}" destId="{FFE25572-EAE9-41C2-A46F-EFCAF3CA1FCA}" srcOrd="1" destOrd="0" presId="urn:microsoft.com/office/officeart/2005/8/layout/architecture+Icon"/>
    <dgm:cxn modelId="{B1EC8B65-042B-48D6-B171-9FD09C7FAD9C}" type="presParOf" srcId="{F19C2CA4-9739-4C3E-945C-B12EA9A1661A}" destId="{D3092896-A57B-40ED-AE52-E752A1F7AF9B}" srcOrd="1" destOrd="0" presId="urn:microsoft.com/office/officeart/2005/8/layout/architecture+Icon"/>
    <dgm:cxn modelId="{7F020073-0CC5-48C6-8246-66A77F395209}" type="presParOf" srcId="{F19C2CA4-9739-4C3E-945C-B12EA9A1661A}" destId="{14E78689-97E2-4786-B53A-2D86B6311AAC}" srcOrd="2" destOrd="0" presId="urn:microsoft.com/office/officeart/2005/8/layout/architecture+Icon"/>
    <dgm:cxn modelId="{A261F588-58BE-4253-BBF3-C5112D9A0C3E}" type="presParOf" srcId="{14E78689-97E2-4786-B53A-2D86B6311AAC}" destId="{D31F49B5-EC9C-44D9-99D8-8D2E0DFAE8E9}" srcOrd="0" destOrd="0" presId="urn:microsoft.com/office/officeart/2005/8/layout/architecture+Icon"/>
    <dgm:cxn modelId="{6C3E2EBC-88A0-40E3-AB7D-57C35A44764E}" type="presParOf" srcId="{14E78689-97E2-4786-B53A-2D86B6311AAC}" destId="{D38E8D9E-52B5-4B68-9B8D-56CEC21A15C0}" srcOrd="1" destOrd="0" presId="urn:microsoft.com/office/officeart/2005/8/layout/architecture+Icon"/>
    <dgm:cxn modelId="{BDECED0C-F986-4F69-A26D-2FB88A64A2D7}" type="presParOf" srcId="{14E78689-97E2-4786-B53A-2D86B6311AAC}" destId="{E529D8B1-9A20-4C64-8383-CFB350807E1C}" srcOrd="2" destOrd="0" presId="urn:microsoft.com/office/officeart/2005/8/layout/architecture+Icon"/>
    <dgm:cxn modelId="{2E0B41E1-1FE9-4C05-A662-CD11D2393DC0}" type="presParOf" srcId="{E529D8B1-9A20-4C64-8383-CFB350807E1C}" destId="{67AFF820-9677-45AD-A5F9-1C60883BDBB7}" srcOrd="0" destOrd="0" presId="urn:microsoft.com/office/officeart/2005/8/layout/architecture+Icon"/>
    <dgm:cxn modelId="{F282F680-6BC1-4AD5-8984-8A88CFCBA379}" type="presParOf" srcId="{67AFF820-9677-45AD-A5F9-1C60883BDBB7}" destId="{CB10E5D0-04CE-4E61-8138-BCCF1E7C777F}" srcOrd="0" destOrd="0" presId="urn:microsoft.com/office/officeart/2005/8/layout/architecture+Icon"/>
    <dgm:cxn modelId="{0FEF07D2-EF36-47E3-A057-B9039208073E}" type="presParOf" srcId="{67AFF820-9677-45AD-A5F9-1C60883BDBB7}" destId="{643DC161-996A-4BD6-8A80-DF29247BF56C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E74868-1AAA-4B18-B700-5C34617E1053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D0CBFDCC-4723-4F27-9EBE-CCFDDD881761}">
      <dgm:prSet phldrT="[Texto]" custT="1"/>
      <dgm:spPr/>
      <dgm:t>
        <a:bodyPr/>
        <a:lstStyle/>
        <a:p>
          <a:r>
            <a:rPr lang="es-EC" sz="1400" dirty="0" smtClean="0"/>
            <a:t> </a:t>
          </a:r>
          <a:r>
            <a:rPr lang="es-EC" sz="1400" dirty="0" smtClean="0">
              <a:solidFill>
                <a:schemeClr val="tx1"/>
              </a:solidFill>
            </a:rPr>
            <a:t>MERCADO GENERAL LOCAL. </a:t>
          </a:r>
        </a:p>
        <a:p>
          <a:r>
            <a:rPr lang="es-EC" sz="1300" dirty="0" smtClean="0">
              <a:solidFill>
                <a:schemeClr val="tx1"/>
              </a:solidFill>
            </a:rPr>
            <a:t>contra este mercado Este mercado lo integran todas las empresas que se encuentran en la zona,</a:t>
          </a:r>
          <a:endParaRPr lang="es-EC" sz="1300" dirty="0">
            <a:solidFill>
              <a:schemeClr val="tx1"/>
            </a:solidFill>
          </a:endParaRPr>
        </a:p>
      </dgm:t>
    </dgm:pt>
    <dgm:pt modelId="{98D1C378-C111-4CE4-96A2-5711CBB9EDFF}" type="parTrans" cxnId="{9B076F37-6900-4B8B-BE57-B7544E354C62}">
      <dgm:prSet/>
      <dgm:spPr/>
      <dgm:t>
        <a:bodyPr/>
        <a:lstStyle/>
        <a:p>
          <a:endParaRPr lang="es-EC"/>
        </a:p>
      </dgm:t>
    </dgm:pt>
    <dgm:pt modelId="{7160A85A-2309-4C0D-BD13-BA1384956817}" type="sibTrans" cxnId="{9B076F37-6900-4B8B-BE57-B7544E354C62}">
      <dgm:prSet/>
      <dgm:spPr/>
      <dgm:t>
        <a:bodyPr/>
        <a:lstStyle/>
        <a:p>
          <a:endParaRPr lang="es-EC"/>
        </a:p>
      </dgm:t>
    </dgm:pt>
    <dgm:pt modelId="{08AE19A5-74A3-441A-9592-79DB296D008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MERCADO GIRO DE LA EMPRESA:</a:t>
          </a:r>
        </a:p>
        <a:p>
          <a:endParaRPr lang="es-EC" dirty="0" smtClean="0">
            <a:solidFill>
              <a:schemeClr val="tx1"/>
            </a:solidFill>
          </a:endParaRPr>
        </a:p>
        <a:p>
          <a:r>
            <a:rPr lang="es-EC" dirty="0" smtClean="0">
              <a:solidFill>
                <a:schemeClr val="tx1"/>
              </a:solidFill>
            </a:rPr>
            <a:t>Es un mercado más específico, quizás el más representativo para poder hacer la comparación, es realmente la competencia en donde los trabajadores y empleados, sobre todo los especializados podrían irse a buscar un empleo o bien que esas empresas los busquen por los conocimientos y experiencias que tienen sobre el mismo ramo. </a:t>
          </a:r>
          <a:endParaRPr lang="es-EC" dirty="0">
            <a:solidFill>
              <a:schemeClr val="tx1"/>
            </a:solidFill>
          </a:endParaRPr>
        </a:p>
      </dgm:t>
    </dgm:pt>
    <dgm:pt modelId="{614A3DAB-FDD7-4CAF-8E8B-2D83CD8B6DE0}" type="parTrans" cxnId="{E3A5FDB0-BAFC-4223-B147-695636EFBB13}">
      <dgm:prSet/>
      <dgm:spPr/>
      <dgm:t>
        <a:bodyPr/>
        <a:lstStyle/>
        <a:p>
          <a:endParaRPr lang="es-EC"/>
        </a:p>
      </dgm:t>
    </dgm:pt>
    <dgm:pt modelId="{CCFEB184-7A63-4055-A614-692863FCD67E}" type="sibTrans" cxnId="{E3A5FDB0-BAFC-4223-B147-695636EFBB13}">
      <dgm:prSet/>
      <dgm:spPr/>
      <dgm:t>
        <a:bodyPr/>
        <a:lstStyle/>
        <a:p>
          <a:endParaRPr lang="es-EC"/>
        </a:p>
      </dgm:t>
    </dgm:pt>
    <dgm:pt modelId="{8613148D-8A0C-46F1-BE71-BE55CC274E7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MERCADO NACIONAL AL GIRO DE LA EMPRESA</a:t>
          </a:r>
        </a:p>
        <a:p>
          <a:r>
            <a:rPr lang="es-EC" dirty="0" smtClean="0">
              <a:solidFill>
                <a:schemeClr val="tx1"/>
              </a:solidFill>
            </a:rPr>
            <a:t>Este mercado es más especializado y específico y tendrá más valor dependiendo de lo que se desee buscar; también es accesible a través de empresas especializadas que practican estas encuestas. </a:t>
          </a:r>
        </a:p>
        <a:p>
          <a:r>
            <a:rPr lang="es-EC" dirty="0" smtClean="0">
              <a:solidFill>
                <a:schemeClr val="tx1"/>
              </a:solidFill>
            </a:rPr>
            <a:t>Cuál </a:t>
          </a:r>
          <a:endParaRPr lang="es-EC" dirty="0">
            <a:solidFill>
              <a:schemeClr val="tx1"/>
            </a:solidFill>
          </a:endParaRPr>
        </a:p>
      </dgm:t>
    </dgm:pt>
    <dgm:pt modelId="{275AC149-5A84-4984-A64B-970B3AC60C58}" type="parTrans" cxnId="{31AEF961-2EA9-4EAE-B4DD-79C2AB64479B}">
      <dgm:prSet/>
      <dgm:spPr/>
      <dgm:t>
        <a:bodyPr/>
        <a:lstStyle/>
        <a:p>
          <a:endParaRPr lang="es-EC"/>
        </a:p>
      </dgm:t>
    </dgm:pt>
    <dgm:pt modelId="{4620159B-17E4-45BE-B690-277901F27582}" type="sibTrans" cxnId="{31AEF961-2EA9-4EAE-B4DD-79C2AB64479B}">
      <dgm:prSet/>
      <dgm:spPr/>
      <dgm:t>
        <a:bodyPr/>
        <a:lstStyle/>
        <a:p>
          <a:endParaRPr lang="es-EC"/>
        </a:p>
      </dgm:t>
    </dgm:pt>
    <dgm:pt modelId="{5EDB6125-82B3-4E2E-9EF1-6EF6E276EC5D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MERCADO NACIONAL GENERAL:</a:t>
          </a:r>
        </a:p>
        <a:p>
          <a:r>
            <a:rPr lang="es-EC" dirty="0" smtClean="0">
              <a:solidFill>
                <a:schemeClr val="tx1"/>
              </a:solidFill>
            </a:rPr>
            <a:t>Es una mezcla de todas las empresas, pero de todo el país. </a:t>
          </a:r>
          <a:endParaRPr lang="es-EC" dirty="0">
            <a:solidFill>
              <a:schemeClr val="tx1"/>
            </a:solidFill>
          </a:endParaRPr>
        </a:p>
      </dgm:t>
    </dgm:pt>
    <dgm:pt modelId="{0F4D472F-78E5-4D03-8219-AB8CEBF1473C}" type="parTrans" cxnId="{B3328253-C676-426C-B2DF-1A424F737980}">
      <dgm:prSet/>
      <dgm:spPr/>
      <dgm:t>
        <a:bodyPr/>
        <a:lstStyle/>
        <a:p>
          <a:endParaRPr lang="es-EC"/>
        </a:p>
      </dgm:t>
    </dgm:pt>
    <dgm:pt modelId="{47358439-2AD7-42EB-BE79-478EEFF615FD}" type="sibTrans" cxnId="{B3328253-C676-426C-B2DF-1A424F737980}">
      <dgm:prSet/>
      <dgm:spPr/>
      <dgm:t>
        <a:bodyPr/>
        <a:lstStyle/>
        <a:p>
          <a:endParaRPr lang="es-EC"/>
        </a:p>
      </dgm:t>
    </dgm:pt>
    <dgm:pt modelId="{04633905-7A6B-4E77-9235-9F57104AADBB}" type="pres">
      <dgm:prSet presAssocID="{E0E74868-1AAA-4B18-B700-5C34617E10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57592C-6B1D-4C14-9452-9D0EA519958D}" type="pres">
      <dgm:prSet presAssocID="{D0CBFDCC-4723-4F27-9EBE-CCFDDD8817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E3BEA-135A-4FCB-B936-D71B33728FA4}" type="pres">
      <dgm:prSet presAssocID="{7160A85A-2309-4C0D-BD13-BA1384956817}" presName="sibTrans" presStyleCnt="0"/>
      <dgm:spPr/>
    </dgm:pt>
    <dgm:pt modelId="{6BA873C2-AB15-4614-954E-19C589560D80}" type="pres">
      <dgm:prSet presAssocID="{08AE19A5-74A3-441A-9592-79DB296D00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418F50-73F2-4496-ACF9-0777F685FF6B}" type="pres">
      <dgm:prSet presAssocID="{CCFEB184-7A63-4055-A614-692863FCD67E}" presName="sibTrans" presStyleCnt="0"/>
      <dgm:spPr/>
    </dgm:pt>
    <dgm:pt modelId="{1E39ED91-6A9B-4B30-8A32-BD40F0507FA5}" type="pres">
      <dgm:prSet presAssocID="{5EDB6125-82B3-4E2E-9EF1-6EF6E276EC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CF23CB-0CF7-4A2D-B33C-3889DCC48940}" type="pres">
      <dgm:prSet presAssocID="{47358439-2AD7-42EB-BE79-478EEFF615FD}" presName="sibTrans" presStyleCnt="0"/>
      <dgm:spPr/>
    </dgm:pt>
    <dgm:pt modelId="{F2B96EB8-7B53-4430-BA27-C2A10F6B8C08}" type="pres">
      <dgm:prSet presAssocID="{8613148D-8A0C-46F1-BE71-BE55CC274E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E9F4A3E-CA49-4523-9E4F-9DE6EAE8B231}" type="presOf" srcId="{E0E74868-1AAA-4B18-B700-5C34617E1053}" destId="{04633905-7A6B-4E77-9235-9F57104AADBB}" srcOrd="0" destOrd="0" presId="urn:microsoft.com/office/officeart/2005/8/layout/hList6"/>
    <dgm:cxn modelId="{B3328253-C676-426C-B2DF-1A424F737980}" srcId="{E0E74868-1AAA-4B18-B700-5C34617E1053}" destId="{5EDB6125-82B3-4E2E-9EF1-6EF6E276EC5D}" srcOrd="2" destOrd="0" parTransId="{0F4D472F-78E5-4D03-8219-AB8CEBF1473C}" sibTransId="{47358439-2AD7-42EB-BE79-478EEFF615FD}"/>
    <dgm:cxn modelId="{31AEF961-2EA9-4EAE-B4DD-79C2AB64479B}" srcId="{E0E74868-1AAA-4B18-B700-5C34617E1053}" destId="{8613148D-8A0C-46F1-BE71-BE55CC274E73}" srcOrd="3" destOrd="0" parTransId="{275AC149-5A84-4984-A64B-970B3AC60C58}" sibTransId="{4620159B-17E4-45BE-B690-277901F27582}"/>
    <dgm:cxn modelId="{AD0D45D2-ACCB-479D-BB93-EEFAA97B0C24}" type="presOf" srcId="{08AE19A5-74A3-441A-9592-79DB296D008E}" destId="{6BA873C2-AB15-4614-954E-19C589560D80}" srcOrd="0" destOrd="0" presId="urn:microsoft.com/office/officeart/2005/8/layout/hList6"/>
    <dgm:cxn modelId="{9261D774-9FFE-44C3-AEC4-B9C0A1704CB0}" type="presOf" srcId="{D0CBFDCC-4723-4F27-9EBE-CCFDDD881761}" destId="{4D57592C-6B1D-4C14-9452-9D0EA519958D}" srcOrd="0" destOrd="0" presId="urn:microsoft.com/office/officeart/2005/8/layout/hList6"/>
    <dgm:cxn modelId="{9B076F37-6900-4B8B-BE57-B7544E354C62}" srcId="{E0E74868-1AAA-4B18-B700-5C34617E1053}" destId="{D0CBFDCC-4723-4F27-9EBE-CCFDDD881761}" srcOrd="0" destOrd="0" parTransId="{98D1C378-C111-4CE4-96A2-5711CBB9EDFF}" sibTransId="{7160A85A-2309-4C0D-BD13-BA1384956817}"/>
    <dgm:cxn modelId="{D1A71127-5512-4139-B154-CAE2C9AFB401}" type="presOf" srcId="{5EDB6125-82B3-4E2E-9EF1-6EF6E276EC5D}" destId="{1E39ED91-6A9B-4B30-8A32-BD40F0507FA5}" srcOrd="0" destOrd="0" presId="urn:microsoft.com/office/officeart/2005/8/layout/hList6"/>
    <dgm:cxn modelId="{E3A5FDB0-BAFC-4223-B147-695636EFBB13}" srcId="{E0E74868-1AAA-4B18-B700-5C34617E1053}" destId="{08AE19A5-74A3-441A-9592-79DB296D008E}" srcOrd="1" destOrd="0" parTransId="{614A3DAB-FDD7-4CAF-8E8B-2D83CD8B6DE0}" sibTransId="{CCFEB184-7A63-4055-A614-692863FCD67E}"/>
    <dgm:cxn modelId="{71EB662A-A24A-4EF5-929F-107DCFC9FAFD}" type="presOf" srcId="{8613148D-8A0C-46F1-BE71-BE55CC274E73}" destId="{F2B96EB8-7B53-4430-BA27-C2A10F6B8C08}" srcOrd="0" destOrd="0" presId="urn:microsoft.com/office/officeart/2005/8/layout/hList6"/>
    <dgm:cxn modelId="{5A7E6132-53F1-4AE6-922E-65D6EA26DD61}" type="presParOf" srcId="{04633905-7A6B-4E77-9235-9F57104AADBB}" destId="{4D57592C-6B1D-4C14-9452-9D0EA519958D}" srcOrd="0" destOrd="0" presId="urn:microsoft.com/office/officeart/2005/8/layout/hList6"/>
    <dgm:cxn modelId="{95004165-47BE-42E0-BC38-6BC9028F568D}" type="presParOf" srcId="{04633905-7A6B-4E77-9235-9F57104AADBB}" destId="{64EE3BEA-135A-4FCB-B936-D71B33728FA4}" srcOrd="1" destOrd="0" presId="urn:microsoft.com/office/officeart/2005/8/layout/hList6"/>
    <dgm:cxn modelId="{1EAEA6C7-3E4A-4CC8-9BBF-2F746CE5F091}" type="presParOf" srcId="{04633905-7A6B-4E77-9235-9F57104AADBB}" destId="{6BA873C2-AB15-4614-954E-19C589560D80}" srcOrd="2" destOrd="0" presId="urn:microsoft.com/office/officeart/2005/8/layout/hList6"/>
    <dgm:cxn modelId="{76335C9D-8A71-4AAD-B33A-17F7B1E8D53E}" type="presParOf" srcId="{04633905-7A6B-4E77-9235-9F57104AADBB}" destId="{84418F50-73F2-4496-ACF9-0777F685FF6B}" srcOrd="3" destOrd="0" presId="urn:microsoft.com/office/officeart/2005/8/layout/hList6"/>
    <dgm:cxn modelId="{43B7A41D-3676-4FAC-AA30-1D278BEB15D1}" type="presParOf" srcId="{04633905-7A6B-4E77-9235-9F57104AADBB}" destId="{1E39ED91-6A9B-4B30-8A32-BD40F0507FA5}" srcOrd="4" destOrd="0" presId="urn:microsoft.com/office/officeart/2005/8/layout/hList6"/>
    <dgm:cxn modelId="{92453867-CE76-4D87-AAA9-B227A5D9203F}" type="presParOf" srcId="{04633905-7A6B-4E77-9235-9F57104AADBB}" destId="{4CCF23CB-0CF7-4A2D-B33C-3889DCC48940}" srcOrd="5" destOrd="0" presId="urn:microsoft.com/office/officeart/2005/8/layout/hList6"/>
    <dgm:cxn modelId="{C780A0B3-C2AE-4C21-8CC3-015D63B5CF8C}" type="presParOf" srcId="{04633905-7A6B-4E77-9235-9F57104AADBB}" destId="{F2B96EB8-7B53-4430-BA27-C2A10F6B8C0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9CAED-852C-433B-AC6F-D5C0ABE37D12}">
      <dsp:nvSpPr>
        <dsp:cNvPr id="0" name=""/>
        <dsp:cNvSpPr/>
      </dsp:nvSpPr>
      <dsp:spPr>
        <a:xfrm>
          <a:off x="3073454" y="1055518"/>
          <a:ext cx="1341610" cy="116054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BELLAS ARTES </a:t>
          </a:r>
          <a:endParaRPr lang="es-EC" sz="1000" kern="1200" dirty="0"/>
        </a:p>
      </dsp:txBody>
      <dsp:txXfrm>
        <a:off x="3295778" y="1247837"/>
        <a:ext cx="896962" cy="775909"/>
      </dsp:txXfrm>
    </dsp:sp>
    <dsp:sp modelId="{A3984577-CCEA-41E3-A9DB-C00BC91085EB}">
      <dsp:nvSpPr>
        <dsp:cNvPr id="0" name=""/>
        <dsp:cNvSpPr/>
      </dsp:nvSpPr>
      <dsp:spPr>
        <a:xfrm>
          <a:off x="3913560" y="500275"/>
          <a:ext cx="506185" cy="436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3C573-D82C-4F7B-8C52-37583448FC14}">
      <dsp:nvSpPr>
        <dsp:cNvPr id="0" name=""/>
        <dsp:cNvSpPr/>
      </dsp:nvSpPr>
      <dsp:spPr>
        <a:xfrm>
          <a:off x="3087653" y="0"/>
          <a:ext cx="1099440" cy="95114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MIGUEL ANGEL</a:t>
          </a:r>
          <a:endParaRPr lang="es-EC" sz="1000" kern="1200" dirty="0"/>
        </a:p>
      </dsp:txBody>
      <dsp:txXfrm>
        <a:off x="3269854" y="157625"/>
        <a:ext cx="735038" cy="635894"/>
      </dsp:txXfrm>
    </dsp:sp>
    <dsp:sp modelId="{647BD7AF-E8CC-42FD-A717-76F7E4780C8C}">
      <dsp:nvSpPr>
        <dsp:cNvPr id="0" name=""/>
        <dsp:cNvSpPr/>
      </dsp:nvSpPr>
      <dsp:spPr>
        <a:xfrm>
          <a:off x="4504318" y="1315635"/>
          <a:ext cx="506185" cy="436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2DAD-2CDA-42CD-A31F-13513D2951C7}">
      <dsp:nvSpPr>
        <dsp:cNvPr id="0" name=""/>
        <dsp:cNvSpPr/>
      </dsp:nvSpPr>
      <dsp:spPr>
        <a:xfrm>
          <a:off x="4205350" y="585017"/>
          <a:ext cx="1099440" cy="95114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4032637"/>
            <a:satOff val="1754"/>
            <a:lumOff val="5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DONATELLO</a:t>
          </a:r>
          <a:endParaRPr lang="es-EC" sz="1000" kern="1200" dirty="0"/>
        </a:p>
      </dsp:txBody>
      <dsp:txXfrm>
        <a:off x="4387551" y="742642"/>
        <a:ext cx="735038" cy="635894"/>
      </dsp:txXfrm>
    </dsp:sp>
    <dsp:sp modelId="{3F0EC2EF-8931-4337-A607-ADA0E4EC6EB3}">
      <dsp:nvSpPr>
        <dsp:cNvPr id="0" name=""/>
        <dsp:cNvSpPr/>
      </dsp:nvSpPr>
      <dsp:spPr>
        <a:xfrm>
          <a:off x="4093939" y="2236024"/>
          <a:ext cx="506185" cy="436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6C8AA-8733-4FCD-9FD6-8AA0FE4201CC}">
      <dsp:nvSpPr>
        <dsp:cNvPr id="0" name=""/>
        <dsp:cNvSpPr/>
      </dsp:nvSpPr>
      <dsp:spPr>
        <a:xfrm>
          <a:off x="4205350" y="1735094"/>
          <a:ext cx="1099440" cy="95114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065275"/>
            <a:satOff val="3508"/>
            <a:lumOff val="1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LEONARDO DA VINCI</a:t>
          </a:r>
          <a:endParaRPr lang="es-EC" sz="1000" kern="1200" dirty="0"/>
        </a:p>
      </dsp:txBody>
      <dsp:txXfrm>
        <a:off x="4387551" y="1892719"/>
        <a:ext cx="735038" cy="635894"/>
      </dsp:txXfrm>
    </dsp:sp>
    <dsp:sp modelId="{031A25EF-42E8-45C3-B213-51C76EE25F93}">
      <dsp:nvSpPr>
        <dsp:cNvPr id="0" name=""/>
        <dsp:cNvSpPr/>
      </dsp:nvSpPr>
      <dsp:spPr>
        <a:xfrm>
          <a:off x="3075951" y="2331564"/>
          <a:ext cx="506185" cy="436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99159-0F95-4040-8E33-AD58B833CBFB}">
      <dsp:nvSpPr>
        <dsp:cNvPr id="0" name=""/>
        <dsp:cNvSpPr/>
      </dsp:nvSpPr>
      <dsp:spPr>
        <a:xfrm>
          <a:off x="3197036" y="2320767"/>
          <a:ext cx="1099440" cy="95114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2097913"/>
            <a:satOff val="5261"/>
            <a:lumOff val="1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DANTE ALIGHIERI</a:t>
          </a:r>
          <a:endParaRPr lang="es-EC" sz="1000" kern="1200" dirty="0"/>
        </a:p>
      </dsp:txBody>
      <dsp:txXfrm>
        <a:off x="3379237" y="2478392"/>
        <a:ext cx="735038" cy="635894"/>
      </dsp:txXfrm>
    </dsp:sp>
    <dsp:sp modelId="{1478FF1B-6F65-4DA9-8604-78F94F7BC9C4}">
      <dsp:nvSpPr>
        <dsp:cNvPr id="0" name=""/>
        <dsp:cNvSpPr/>
      </dsp:nvSpPr>
      <dsp:spPr>
        <a:xfrm>
          <a:off x="2475519" y="1516531"/>
          <a:ext cx="506185" cy="43614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F9797-2FE4-4924-B28F-082711F7F9A6}">
      <dsp:nvSpPr>
        <dsp:cNvPr id="0" name=""/>
        <dsp:cNvSpPr/>
      </dsp:nvSpPr>
      <dsp:spPr>
        <a:xfrm>
          <a:off x="2184041" y="1735749"/>
          <a:ext cx="1099440" cy="95114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6130550"/>
            <a:satOff val="7015"/>
            <a:lumOff val="20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NICOLAS MAQUIAVELO</a:t>
          </a:r>
          <a:endParaRPr lang="es-EC" sz="1000" kern="1200" dirty="0"/>
        </a:p>
      </dsp:txBody>
      <dsp:txXfrm>
        <a:off x="2366242" y="1893374"/>
        <a:ext cx="735038" cy="635894"/>
      </dsp:txXfrm>
    </dsp:sp>
    <dsp:sp modelId="{A45A8A23-47E9-4D28-ABC9-4EDFB8372174}">
      <dsp:nvSpPr>
        <dsp:cNvPr id="0" name=""/>
        <dsp:cNvSpPr/>
      </dsp:nvSpPr>
      <dsp:spPr>
        <a:xfrm>
          <a:off x="2184041" y="583709"/>
          <a:ext cx="1099440" cy="95114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OTROS</a:t>
          </a:r>
          <a:endParaRPr lang="es-EC" sz="1000" kern="1200" dirty="0"/>
        </a:p>
      </dsp:txBody>
      <dsp:txXfrm>
        <a:off x="2366242" y="741334"/>
        <a:ext cx="735038" cy="635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B3C9F-EB1A-4D23-9D30-9AFE3A16C393}">
      <dsp:nvSpPr>
        <dsp:cNvPr id="0" name=""/>
        <dsp:cNvSpPr/>
      </dsp:nvSpPr>
      <dsp:spPr>
        <a:xfrm>
          <a:off x="907383" y="1106010"/>
          <a:ext cx="3318030" cy="3318030"/>
        </a:xfrm>
        <a:prstGeom prst="ellipse">
          <a:avLst/>
        </a:prstGeom>
        <a:solidFill>
          <a:schemeClr val="accent2">
            <a:shade val="50000"/>
            <a:hueOff val="64180"/>
            <a:satOff val="-10242"/>
            <a:lumOff val="251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B060F-F401-44B4-914E-101B091629CF}">
      <dsp:nvSpPr>
        <dsp:cNvPr id="0" name=""/>
        <dsp:cNvSpPr/>
      </dsp:nvSpPr>
      <dsp:spPr>
        <a:xfrm>
          <a:off x="1381584" y="1580211"/>
          <a:ext cx="2369626" cy="2369626"/>
        </a:xfrm>
        <a:prstGeom prst="ellipse">
          <a:avLst/>
        </a:prstGeom>
        <a:solidFill>
          <a:schemeClr val="accent2">
            <a:shade val="50000"/>
            <a:hueOff val="128361"/>
            <a:satOff val="-20484"/>
            <a:lumOff val="502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E5E64-529E-401F-B905-953ACE8F6451}">
      <dsp:nvSpPr>
        <dsp:cNvPr id="0" name=""/>
        <dsp:cNvSpPr/>
      </dsp:nvSpPr>
      <dsp:spPr>
        <a:xfrm>
          <a:off x="1855510" y="2054137"/>
          <a:ext cx="1421775" cy="1421775"/>
        </a:xfrm>
        <a:prstGeom prst="ellipse">
          <a:avLst/>
        </a:prstGeom>
        <a:solidFill>
          <a:schemeClr val="accent2">
            <a:shade val="50000"/>
            <a:hueOff val="64180"/>
            <a:satOff val="-10242"/>
            <a:lumOff val="251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583DE-786C-40DF-BB6D-4359B3FEFBF1}">
      <dsp:nvSpPr>
        <dsp:cNvPr id="0" name=""/>
        <dsp:cNvSpPr/>
      </dsp:nvSpPr>
      <dsp:spPr>
        <a:xfrm>
          <a:off x="2329435" y="2528062"/>
          <a:ext cx="473925" cy="47392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4E2E2-0A2A-42CF-AA0C-D762ADBD3CE4}">
      <dsp:nvSpPr>
        <dsp:cNvPr id="0" name=""/>
        <dsp:cNvSpPr/>
      </dsp:nvSpPr>
      <dsp:spPr>
        <a:xfrm>
          <a:off x="4778418" y="0"/>
          <a:ext cx="1659015" cy="79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LOS SIERVOS O ESCLAVO TENIAN LARGAS HORAS DE TRABAJO </a:t>
          </a:r>
          <a:endParaRPr lang="es-EC" sz="1200" kern="1200" dirty="0"/>
        </a:p>
      </dsp:txBody>
      <dsp:txXfrm>
        <a:off x="4778418" y="0"/>
        <a:ext cx="1659015" cy="793562"/>
      </dsp:txXfrm>
    </dsp:sp>
    <dsp:sp modelId="{109B2D8C-30B4-49DC-A36E-8A833628F896}">
      <dsp:nvSpPr>
        <dsp:cNvPr id="0" name=""/>
        <dsp:cNvSpPr/>
      </dsp:nvSpPr>
      <dsp:spPr>
        <a:xfrm>
          <a:off x="4363664" y="396781"/>
          <a:ext cx="4147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06868-617F-4A2F-B63D-21B351128BF7}">
      <dsp:nvSpPr>
        <dsp:cNvPr id="0" name=""/>
        <dsp:cNvSpPr/>
      </dsp:nvSpPr>
      <dsp:spPr>
        <a:xfrm rot="5400000">
          <a:off x="2278835" y="658075"/>
          <a:ext cx="2344741" cy="182491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3A4A9-794D-453E-9F30-02C5D66E9C05}">
      <dsp:nvSpPr>
        <dsp:cNvPr id="0" name=""/>
        <dsp:cNvSpPr/>
      </dsp:nvSpPr>
      <dsp:spPr>
        <a:xfrm>
          <a:off x="4778418" y="793562"/>
          <a:ext cx="1659015" cy="79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CASA, ALIMENTO, VESTIDO</a:t>
          </a:r>
          <a:endParaRPr lang="es-EC" sz="1200" kern="1200" dirty="0"/>
        </a:p>
      </dsp:txBody>
      <dsp:txXfrm>
        <a:off x="4778418" y="793562"/>
        <a:ext cx="1659015" cy="793562"/>
      </dsp:txXfrm>
    </dsp:sp>
    <dsp:sp modelId="{A63EB26B-BAB8-4150-9C31-0F92A3D05ACE}">
      <dsp:nvSpPr>
        <dsp:cNvPr id="0" name=""/>
        <dsp:cNvSpPr/>
      </dsp:nvSpPr>
      <dsp:spPr>
        <a:xfrm>
          <a:off x="4363664" y="1190343"/>
          <a:ext cx="4147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4906C-E7CB-41A9-A0DB-AAA016136D62}">
      <dsp:nvSpPr>
        <dsp:cNvPr id="0" name=""/>
        <dsp:cNvSpPr/>
      </dsp:nvSpPr>
      <dsp:spPr>
        <a:xfrm rot="5400000">
          <a:off x="2684741" y="1438642"/>
          <a:ext cx="1925563" cy="142951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3EFDB-E51B-403C-8616-0C1485EF1084}">
      <dsp:nvSpPr>
        <dsp:cNvPr id="0" name=""/>
        <dsp:cNvSpPr/>
      </dsp:nvSpPr>
      <dsp:spPr>
        <a:xfrm>
          <a:off x="4778418" y="1587124"/>
          <a:ext cx="1659015" cy="79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TRABAJABAN CON ESCLAVOS POR MAS DE 14 HORAS</a:t>
          </a:r>
          <a:endParaRPr lang="es-EC" sz="1200" kern="1200" dirty="0"/>
        </a:p>
      </dsp:txBody>
      <dsp:txXfrm>
        <a:off x="4778418" y="1587124"/>
        <a:ext cx="1659015" cy="793562"/>
      </dsp:txXfrm>
    </dsp:sp>
    <dsp:sp modelId="{A41C1171-EDFA-495D-974C-A4C005120F8E}">
      <dsp:nvSpPr>
        <dsp:cNvPr id="0" name=""/>
        <dsp:cNvSpPr/>
      </dsp:nvSpPr>
      <dsp:spPr>
        <a:xfrm>
          <a:off x="4363664" y="1983905"/>
          <a:ext cx="4147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0ECB9-8FC9-41E3-90A3-9BA50A39691E}">
      <dsp:nvSpPr>
        <dsp:cNvPr id="0" name=""/>
        <dsp:cNvSpPr/>
      </dsp:nvSpPr>
      <dsp:spPr>
        <a:xfrm rot="5400000">
          <a:off x="3077651" y="2166120"/>
          <a:ext cx="1468781" cy="110324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CAE87-2858-4A84-B9DF-197DE2D50965}">
      <dsp:nvSpPr>
        <dsp:cNvPr id="0" name=""/>
        <dsp:cNvSpPr/>
      </dsp:nvSpPr>
      <dsp:spPr>
        <a:xfrm>
          <a:off x="4778418" y="2380686"/>
          <a:ext cx="1659015" cy="79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LOS QUE SERVIAN A LA FAMILIA DEL FEUDAL TRABAJAN PARA ELLOS SIN NINGUN PAGO EXTRA, NO TENIAN DESCANSO </a:t>
          </a:r>
          <a:endParaRPr lang="es-EC" sz="1200" kern="1200" dirty="0"/>
        </a:p>
      </dsp:txBody>
      <dsp:txXfrm>
        <a:off x="4778418" y="2380686"/>
        <a:ext cx="1659015" cy="793562"/>
      </dsp:txXfrm>
    </dsp:sp>
    <dsp:sp modelId="{848B20F6-C0B6-4E90-93C8-E18FD3AD0337}">
      <dsp:nvSpPr>
        <dsp:cNvPr id="0" name=""/>
        <dsp:cNvSpPr/>
      </dsp:nvSpPr>
      <dsp:spPr>
        <a:xfrm>
          <a:off x="4363664" y="2777467"/>
          <a:ext cx="4147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A54FE-E2D6-407B-BA3E-81ABDAD46A8F}">
      <dsp:nvSpPr>
        <dsp:cNvPr id="0" name=""/>
        <dsp:cNvSpPr/>
      </dsp:nvSpPr>
      <dsp:spPr>
        <a:xfrm rot="5400000">
          <a:off x="3471501" y="2896474"/>
          <a:ext cx="1009565" cy="77088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2C507-6E4E-45DE-A85D-FC11641CA72F}">
      <dsp:nvSpPr>
        <dsp:cNvPr id="0" name=""/>
        <dsp:cNvSpPr/>
      </dsp:nvSpPr>
      <dsp:spPr>
        <a:xfrm>
          <a:off x="5921044" y="2179040"/>
          <a:ext cx="174955" cy="1749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580E0-A553-4096-9E52-43D748185D1D}">
      <dsp:nvSpPr>
        <dsp:cNvPr id="0" name=""/>
        <dsp:cNvSpPr/>
      </dsp:nvSpPr>
      <dsp:spPr>
        <a:xfrm>
          <a:off x="5600395" y="2179040"/>
          <a:ext cx="174955" cy="174952"/>
        </a:xfrm>
        <a:prstGeom prst="ellipse">
          <a:avLst/>
        </a:prstGeom>
        <a:solidFill>
          <a:schemeClr val="accent4">
            <a:hueOff val="-5355"/>
            <a:satOff val="606"/>
            <a:lumOff val="178"/>
            <a:alphaOff val="0"/>
          </a:schemeClr>
        </a:solidFill>
        <a:ln w="19050" cap="flat" cmpd="sng" algn="ctr">
          <a:solidFill>
            <a:schemeClr val="accent4">
              <a:hueOff val="-5355"/>
              <a:satOff val="606"/>
              <a:lumOff val="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4729A-FD5B-4A01-912C-433C6F4166BB}">
      <dsp:nvSpPr>
        <dsp:cNvPr id="0" name=""/>
        <dsp:cNvSpPr/>
      </dsp:nvSpPr>
      <dsp:spPr>
        <a:xfrm>
          <a:off x="5279745" y="2179040"/>
          <a:ext cx="174955" cy="174952"/>
        </a:xfrm>
        <a:prstGeom prst="ellipse">
          <a:avLst/>
        </a:prstGeom>
        <a:solidFill>
          <a:schemeClr val="accent4">
            <a:hueOff val="-10709"/>
            <a:satOff val="1212"/>
            <a:lumOff val="357"/>
            <a:alphaOff val="0"/>
          </a:schemeClr>
        </a:solidFill>
        <a:ln w="19050" cap="flat" cmpd="sng" algn="ctr">
          <a:solidFill>
            <a:schemeClr val="accent4">
              <a:hueOff val="-10709"/>
              <a:satOff val="1212"/>
              <a:lumOff val="3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D12F1-6C16-4802-9528-497E7BB28B6B}">
      <dsp:nvSpPr>
        <dsp:cNvPr id="0" name=""/>
        <dsp:cNvSpPr/>
      </dsp:nvSpPr>
      <dsp:spPr>
        <a:xfrm>
          <a:off x="4959705" y="2179040"/>
          <a:ext cx="174955" cy="174952"/>
        </a:xfrm>
        <a:prstGeom prst="ellipse">
          <a:avLst/>
        </a:prstGeom>
        <a:solidFill>
          <a:schemeClr val="accent4">
            <a:hueOff val="-16064"/>
            <a:satOff val="1818"/>
            <a:lumOff val="535"/>
            <a:alphaOff val="0"/>
          </a:schemeClr>
        </a:solidFill>
        <a:ln w="19050" cap="flat" cmpd="sng" algn="ctr">
          <a:solidFill>
            <a:schemeClr val="accent4">
              <a:hueOff val="-16064"/>
              <a:satOff val="1818"/>
              <a:lumOff val="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1F769-3127-4DFC-A11C-1F6E4CDB8DD0}">
      <dsp:nvSpPr>
        <dsp:cNvPr id="0" name=""/>
        <dsp:cNvSpPr/>
      </dsp:nvSpPr>
      <dsp:spPr>
        <a:xfrm>
          <a:off x="4639056" y="2179040"/>
          <a:ext cx="174955" cy="174952"/>
        </a:xfrm>
        <a:prstGeom prst="ellipse">
          <a:avLst/>
        </a:prstGeom>
        <a:solidFill>
          <a:schemeClr val="accent4">
            <a:hueOff val="-21419"/>
            <a:satOff val="2424"/>
            <a:lumOff val="713"/>
            <a:alphaOff val="0"/>
          </a:schemeClr>
        </a:solidFill>
        <a:ln w="19050" cap="flat" cmpd="sng" algn="ctr">
          <a:solidFill>
            <a:schemeClr val="accent4">
              <a:hueOff val="-21419"/>
              <a:satOff val="2424"/>
              <a:lumOff val="7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CA118-132C-4291-9E92-6F4094E82BC9}">
      <dsp:nvSpPr>
        <dsp:cNvPr id="0" name=""/>
        <dsp:cNvSpPr/>
      </dsp:nvSpPr>
      <dsp:spPr>
        <a:xfrm>
          <a:off x="4143451" y="2091564"/>
          <a:ext cx="349910" cy="350192"/>
        </a:xfrm>
        <a:prstGeom prst="ellipse">
          <a:avLst/>
        </a:prstGeom>
        <a:solidFill>
          <a:schemeClr val="accent4">
            <a:hueOff val="-26774"/>
            <a:satOff val="3030"/>
            <a:lumOff val="891"/>
            <a:alphaOff val="0"/>
          </a:schemeClr>
        </a:solidFill>
        <a:ln w="19050" cap="flat" cmpd="sng" algn="ctr">
          <a:solidFill>
            <a:schemeClr val="accent4">
              <a:hueOff val="-26774"/>
              <a:satOff val="3030"/>
              <a:lumOff val="8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AD586-36C2-40D5-98E7-C838324F2A9F}">
      <dsp:nvSpPr>
        <dsp:cNvPr id="0" name=""/>
        <dsp:cNvSpPr/>
      </dsp:nvSpPr>
      <dsp:spPr>
        <a:xfrm>
          <a:off x="5635752" y="1817625"/>
          <a:ext cx="174955" cy="174952"/>
        </a:xfrm>
        <a:prstGeom prst="ellipse">
          <a:avLst/>
        </a:prstGeom>
        <a:solidFill>
          <a:schemeClr val="accent4">
            <a:hueOff val="-32128"/>
            <a:satOff val="3637"/>
            <a:lumOff val="1070"/>
            <a:alphaOff val="0"/>
          </a:schemeClr>
        </a:solidFill>
        <a:ln w="19050" cap="flat" cmpd="sng" algn="ctr">
          <a:solidFill>
            <a:schemeClr val="accent4">
              <a:hueOff val="-32128"/>
              <a:satOff val="3637"/>
              <a:lumOff val="10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81A11-3EE6-4926-8347-3633CC66F34D}">
      <dsp:nvSpPr>
        <dsp:cNvPr id="0" name=""/>
        <dsp:cNvSpPr/>
      </dsp:nvSpPr>
      <dsp:spPr>
        <a:xfrm>
          <a:off x="5635752" y="2543045"/>
          <a:ext cx="174955" cy="174952"/>
        </a:xfrm>
        <a:prstGeom prst="ellipse">
          <a:avLst/>
        </a:prstGeom>
        <a:solidFill>
          <a:schemeClr val="accent4">
            <a:hueOff val="-37483"/>
            <a:satOff val="4243"/>
            <a:lumOff val="1248"/>
            <a:alphaOff val="0"/>
          </a:schemeClr>
        </a:solidFill>
        <a:ln w="19050" cap="flat" cmpd="sng" algn="ctr">
          <a:solidFill>
            <a:schemeClr val="accent4">
              <a:hueOff val="-37483"/>
              <a:satOff val="4243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26A62-8F8F-4566-80B9-0130E944E5D5}">
      <dsp:nvSpPr>
        <dsp:cNvPr id="0" name=""/>
        <dsp:cNvSpPr/>
      </dsp:nvSpPr>
      <dsp:spPr>
        <a:xfrm>
          <a:off x="5791809" y="1974737"/>
          <a:ext cx="174955" cy="174952"/>
        </a:xfrm>
        <a:prstGeom prst="ellipse">
          <a:avLst/>
        </a:prstGeom>
        <a:solidFill>
          <a:schemeClr val="accent4">
            <a:hueOff val="-42838"/>
            <a:satOff val="4849"/>
            <a:lumOff val="1426"/>
            <a:alphaOff val="0"/>
          </a:schemeClr>
        </a:solidFill>
        <a:ln w="19050" cap="flat" cmpd="sng" algn="ctr">
          <a:solidFill>
            <a:schemeClr val="accent4">
              <a:hueOff val="-42838"/>
              <a:satOff val="4849"/>
              <a:lumOff val="14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2EF66-61F3-48D3-B211-059161B65CEC}">
      <dsp:nvSpPr>
        <dsp:cNvPr id="0" name=""/>
        <dsp:cNvSpPr/>
      </dsp:nvSpPr>
      <dsp:spPr>
        <a:xfrm>
          <a:off x="5802172" y="2386796"/>
          <a:ext cx="174955" cy="174952"/>
        </a:xfrm>
        <a:prstGeom prst="ellipse">
          <a:avLst/>
        </a:prstGeom>
        <a:solidFill>
          <a:schemeClr val="accent4">
            <a:hueOff val="-48193"/>
            <a:satOff val="5455"/>
            <a:lumOff val="1604"/>
            <a:alphaOff val="0"/>
          </a:schemeClr>
        </a:solidFill>
        <a:ln w="19050" cap="flat" cmpd="sng" algn="ctr">
          <a:solidFill>
            <a:schemeClr val="accent4">
              <a:hueOff val="-48193"/>
              <a:satOff val="5455"/>
              <a:lumOff val="16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C1CDE-B6C1-4632-9F78-8C51083ED7E2}">
      <dsp:nvSpPr>
        <dsp:cNvPr id="0" name=""/>
        <dsp:cNvSpPr/>
      </dsp:nvSpPr>
      <dsp:spPr>
        <a:xfrm>
          <a:off x="2226868" y="1380820"/>
          <a:ext cx="1771497" cy="1771681"/>
        </a:xfrm>
        <a:prstGeom prst="ellipse">
          <a:avLst/>
        </a:prstGeom>
        <a:solidFill>
          <a:schemeClr val="accent4">
            <a:hueOff val="-53547"/>
            <a:satOff val="6061"/>
            <a:lumOff val="1783"/>
            <a:alphaOff val="0"/>
          </a:schemeClr>
        </a:solidFill>
        <a:ln w="19050" cap="flat" cmpd="sng" algn="ctr">
          <a:solidFill>
            <a:schemeClr val="accent4">
              <a:hueOff val="-53547"/>
              <a:satOff val="6061"/>
              <a:lumOff val="1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i="1" kern="1200" smtClean="0"/>
            <a:t>BENEFICIOS</a:t>
          </a:r>
          <a:endParaRPr lang="es-EC" sz="1900" b="1" i="1" kern="1200" dirty="0"/>
        </a:p>
      </dsp:txBody>
      <dsp:txXfrm>
        <a:off x="2486298" y="1640277"/>
        <a:ext cx="1252637" cy="1252767"/>
      </dsp:txXfrm>
    </dsp:sp>
    <dsp:sp modelId="{78F8C602-CDEF-40E2-AF8D-6A0180C21762}">
      <dsp:nvSpPr>
        <dsp:cNvPr id="0" name=""/>
        <dsp:cNvSpPr/>
      </dsp:nvSpPr>
      <dsp:spPr>
        <a:xfrm>
          <a:off x="2094585" y="1229463"/>
          <a:ext cx="349910" cy="350192"/>
        </a:xfrm>
        <a:prstGeom prst="ellipse">
          <a:avLst/>
        </a:prstGeom>
        <a:solidFill>
          <a:schemeClr val="accent4">
            <a:hueOff val="-58902"/>
            <a:satOff val="6667"/>
            <a:lumOff val="1961"/>
            <a:alphaOff val="0"/>
          </a:schemeClr>
        </a:solidFill>
        <a:ln w="19050" cap="flat" cmpd="sng" algn="ctr">
          <a:solidFill>
            <a:schemeClr val="accent4">
              <a:hueOff val="-58902"/>
              <a:satOff val="6667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B7949-71FB-452A-B8E9-E97CC3EAED20}">
      <dsp:nvSpPr>
        <dsp:cNvPr id="0" name=""/>
        <dsp:cNvSpPr/>
      </dsp:nvSpPr>
      <dsp:spPr>
        <a:xfrm>
          <a:off x="1870252" y="1044727"/>
          <a:ext cx="174955" cy="174952"/>
        </a:xfrm>
        <a:prstGeom prst="ellipse">
          <a:avLst/>
        </a:prstGeom>
        <a:solidFill>
          <a:schemeClr val="accent4">
            <a:hueOff val="-64257"/>
            <a:satOff val="7273"/>
            <a:lumOff val="2139"/>
            <a:alphaOff val="0"/>
          </a:schemeClr>
        </a:solidFill>
        <a:ln w="19050" cap="flat" cmpd="sng" algn="ctr">
          <a:solidFill>
            <a:schemeClr val="accent4">
              <a:hueOff val="-64257"/>
              <a:satOff val="7273"/>
              <a:lumOff val="2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66FC5-8395-4120-A33D-A0E763004DDF}">
      <dsp:nvSpPr>
        <dsp:cNvPr id="0" name=""/>
        <dsp:cNvSpPr/>
      </dsp:nvSpPr>
      <dsp:spPr>
        <a:xfrm>
          <a:off x="1496568" y="1044727"/>
          <a:ext cx="174955" cy="174952"/>
        </a:xfrm>
        <a:prstGeom prst="ellipse">
          <a:avLst/>
        </a:prstGeom>
        <a:solidFill>
          <a:schemeClr val="accent4">
            <a:hueOff val="-69611"/>
            <a:satOff val="7879"/>
            <a:lumOff val="2318"/>
            <a:alphaOff val="0"/>
          </a:schemeClr>
        </a:solidFill>
        <a:ln w="19050" cap="flat" cmpd="sng" algn="ctr">
          <a:solidFill>
            <a:schemeClr val="accent4">
              <a:hueOff val="-69611"/>
              <a:satOff val="7879"/>
              <a:lumOff val="2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E4495-F11F-4E9F-B0C9-1AFBDC2C76B5}">
      <dsp:nvSpPr>
        <dsp:cNvPr id="0" name=""/>
        <dsp:cNvSpPr/>
      </dsp:nvSpPr>
      <dsp:spPr>
        <a:xfrm>
          <a:off x="1122883" y="1044727"/>
          <a:ext cx="174955" cy="174952"/>
        </a:xfrm>
        <a:prstGeom prst="ellipse">
          <a:avLst/>
        </a:prstGeom>
        <a:solidFill>
          <a:schemeClr val="accent4">
            <a:hueOff val="-74966"/>
            <a:satOff val="8485"/>
            <a:lumOff val="2496"/>
            <a:alphaOff val="0"/>
          </a:schemeClr>
        </a:solidFill>
        <a:ln w="19050" cap="flat" cmpd="sng" algn="ctr">
          <a:solidFill>
            <a:schemeClr val="accent4">
              <a:hueOff val="-74966"/>
              <a:satOff val="8485"/>
              <a:lumOff val="24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985D1-DC34-4C2D-98D5-547F59D7E165}">
      <dsp:nvSpPr>
        <dsp:cNvPr id="0" name=""/>
        <dsp:cNvSpPr/>
      </dsp:nvSpPr>
      <dsp:spPr>
        <a:xfrm>
          <a:off x="749198" y="1044727"/>
          <a:ext cx="174955" cy="174952"/>
        </a:xfrm>
        <a:prstGeom prst="ellipse">
          <a:avLst/>
        </a:prstGeom>
        <a:solidFill>
          <a:schemeClr val="accent4">
            <a:hueOff val="-80321"/>
            <a:satOff val="9091"/>
            <a:lumOff val="2674"/>
            <a:alphaOff val="0"/>
          </a:schemeClr>
        </a:solidFill>
        <a:ln w="19050" cap="flat" cmpd="sng" algn="ctr">
          <a:solidFill>
            <a:schemeClr val="accent4">
              <a:hueOff val="-80321"/>
              <a:satOff val="9091"/>
              <a:lumOff val="2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6C23E-939F-44C1-BF69-992167A9E7F2}">
      <dsp:nvSpPr>
        <dsp:cNvPr id="0" name=""/>
        <dsp:cNvSpPr/>
      </dsp:nvSpPr>
      <dsp:spPr>
        <a:xfrm>
          <a:off x="374904" y="1044727"/>
          <a:ext cx="174955" cy="174952"/>
        </a:xfrm>
        <a:prstGeom prst="ellipse">
          <a:avLst/>
        </a:prstGeom>
        <a:solidFill>
          <a:schemeClr val="accent4">
            <a:hueOff val="-85676"/>
            <a:satOff val="9697"/>
            <a:lumOff val="2852"/>
            <a:alphaOff val="0"/>
          </a:schemeClr>
        </a:solidFill>
        <a:ln w="19050" cap="flat" cmpd="sng" algn="ctr">
          <a:solidFill>
            <a:schemeClr val="accent4">
              <a:hueOff val="-85676"/>
              <a:satOff val="9697"/>
              <a:lumOff val="2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A113-F0B5-4DE6-B145-6D26D7F02BA6}">
      <dsp:nvSpPr>
        <dsp:cNvPr id="0" name=""/>
        <dsp:cNvSpPr/>
      </dsp:nvSpPr>
      <dsp:spPr>
        <a:xfrm>
          <a:off x="1219" y="1044727"/>
          <a:ext cx="174955" cy="174952"/>
        </a:xfrm>
        <a:prstGeom prst="ellipse">
          <a:avLst/>
        </a:prstGeom>
        <a:solidFill>
          <a:schemeClr val="accent4">
            <a:hueOff val="-91030"/>
            <a:satOff val="10304"/>
            <a:lumOff val="3031"/>
            <a:alphaOff val="0"/>
          </a:schemeClr>
        </a:solidFill>
        <a:ln w="19050" cap="flat" cmpd="sng" algn="ctr">
          <a:solidFill>
            <a:schemeClr val="accent4">
              <a:hueOff val="-91030"/>
              <a:satOff val="10304"/>
              <a:lumOff val="3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BAF7F-C822-4F6C-BCCE-67123CB8A1C2}">
      <dsp:nvSpPr>
        <dsp:cNvPr id="0" name=""/>
        <dsp:cNvSpPr/>
      </dsp:nvSpPr>
      <dsp:spPr>
        <a:xfrm>
          <a:off x="0" y="593246"/>
          <a:ext cx="2050694" cy="45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TRABAJADORES </a:t>
          </a:r>
          <a:endParaRPr lang="es-EC" sz="1900" kern="1200" dirty="0"/>
        </a:p>
      </dsp:txBody>
      <dsp:txXfrm>
        <a:off x="0" y="593246"/>
        <a:ext cx="2050694" cy="450042"/>
      </dsp:txXfrm>
    </dsp:sp>
    <dsp:sp modelId="{DAC5D383-54B1-4D16-B9E9-488A182DF4B8}">
      <dsp:nvSpPr>
        <dsp:cNvPr id="0" name=""/>
        <dsp:cNvSpPr/>
      </dsp:nvSpPr>
      <dsp:spPr>
        <a:xfrm>
          <a:off x="1731264" y="2091564"/>
          <a:ext cx="349910" cy="350192"/>
        </a:xfrm>
        <a:prstGeom prst="ellipse">
          <a:avLst/>
        </a:prstGeom>
        <a:solidFill>
          <a:schemeClr val="accent4">
            <a:hueOff val="-107095"/>
            <a:satOff val="12122"/>
            <a:lumOff val="3565"/>
            <a:alphaOff val="0"/>
          </a:schemeClr>
        </a:solidFill>
        <a:ln w="19050" cap="flat" cmpd="sng" algn="ctr">
          <a:solidFill>
            <a:schemeClr val="accent4">
              <a:hueOff val="-107095"/>
              <a:satOff val="12122"/>
              <a:lumOff val="35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FB54A-FBBA-4812-BC25-0B471B927B6C}">
      <dsp:nvSpPr>
        <dsp:cNvPr id="0" name=""/>
        <dsp:cNvSpPr/>
      </dsp:nvSpPr>
      <dsp:spPr>
        <a:xfrm>
          <a:off x="1385011" y="2179040"/>
          <a:ext cx="174955" cy="174952"/>
        </a:xfrm>
        <a:prstGeom prst="ellipse">
          <a:avLst/>
        </a:prstGeom>
        <a:solidFill>
          <a:schemeClr val="accent4">
            <a:hueOff val="-112449"/>
            <a:satOff val="12728"/>
            <a:lumOff val="3744"/>
            <a:alphaOff val="0"/>
          </a:schemeClr>
        </a:solidFill>
        <a:ln w="19050" cap="flat" cmpd="sng" algn="ctr">
          <a:solidFill>
            <a:schemeClr val="accent4">
              <a:hueOff val="-112449"/>
              <a:satOff val="12728"/>
              <a:lumOff val="3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9107F-F4D6-4476-9899-03D6E3CAAAC3}">
      <dsp:nvSpPr>
        <dsp:cNvPr id="0" name=""/>
        <dsp:cNvSpPr/>
      </dsp:nvSpPr>
      <dsp:spPr>
        <a:xfrm>
          <a:off x="1039368" y="2179040"/>
          <a:ext cx="174955" cy="174952"/>
        </a:xfrm>
        <a:prstGeom prst="ellipse">
          <a:avLst/>
        </a:prstGeom>
        <a:solidFill>
          <a:schemeClr val="accent4">
            <a:hueOff val="-117804"/>
            <a:satOff val="13334"/>
            <a:lumOff val="3922"/>
            <a:alphaOff val="0"/>
          </a:schemeClr>
        </a:solidFill>
        <a:ln w="19050" cap="flat" cmpd="sng" algn="ctr">
          <a:solidFill>
            <a:schemeClr val="accent4">
              <a:hueOff val="-117804"/>
              <a:satOff val="13334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CA565-456D-46C4-A537-2919CA39B022}">
      <dsp:nvSpPr>
        <dsp:cNvPr id="0" name=""/>
        <dsp:cNvSpPr/>
      </dsp:nvSpPr>
      <dsp:spPr>
        <a:xfrm>
          <a:off x="693115" y="2179040"/>
          <a:ext cx="174955" cy="174952"/>
        </a:xfrm>
        <a:prstGeom prst="ellipse">
          <a:avLst/>
        </a:prstGeom>
        <a:solidFill>
          <a:schemeClr val="accent4">
            <a:hueOff val="-123159"/>
            <a:satOff val="13940"/>
            <a:lumOff val="4100"/>
            <a:alphaOff val="0"/>
          </a:schemeClr>
        </a:solidFill>
        <a:ln w="19050" cap="flat" cmpd="sng" algn="ctr">
          <a:solidFill>
            <a:schemeClr val="accent4">
              <a:hueOff val="-123159"/>
              <a:satOff val="13940"/>
              <a:lumOff val="4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147AB-B8FD-49A6-A43B-240FE7996478}">
      <dsp:nvSpPr>
        <dsp:cNvPr id="0" name=""/>
        <dsp:cNvSpPr/>
      </dsp:nvSpPr>
      <dsp:spPr>
        <a:xfrm>
          <a:off x="347472" y="2179040"/>
          <a:ext cx="174955" cy="174952"/>
        </a:xfrm>
        <a:prstGeom prst="ellipse">
          <a:avLst/>
        </a:prstGeom>
        <a:solidFill>
          <a:schemeClr val="accent4">
            <a:hueOff val="-128513"/>
            <a:satOff val="14546"/>
            <a:lumOff val="4279"/>
            <a:alphaOff val="0"/>
          </a:schemeClr>
        </a:solidFill>
        <a:ln w="19050" cap="flat" cmpd="sng" algn="ctr">
          <a:solidFill>
            <a:schemeClr val="accent4">
              <a:hueOff val="-128513"/>
              <a:satOff val="14546"/>
              <a:lumOff val="42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F713B-0AD3-4DB2-A625-8739444EE0CB}">
      <dsp:nvSpPr>
        <dsp:cNvPr id="0" name=""/>
        <dsp:cNvSpPr/>
      </dsp:nvSpPr>
      <dsp:spPr>
        <a:xfrm>
          <a:off x="1219" y="2179040"/>
          <a:ext cx="174955" cy="174952"/>
        </a:xfrm>
        <a:prstGeom prst="ellipse">
          <a:avLst/>
        </a:prstGeom>
        <a:solidFill>
          <a:schemeClr val="accent4">
            <a:hueOff val="-133868"/>
            <a:satOff val="15152"/>
            <a:lumOff val="4457"/>
            <a:alphaOff val="0"/>
          </a:schemeClr>
        </a:solidFill>
        <a:ln w="19050" cap="flat" cmpd="sng" algn="ctr">
          <a:solidFill>
            <a:schemeClr val="accent4">
              <a:hueOff val="-133868"/>
              <a:satOff val="15152"/>
              <a:lumOff val="4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4DE6-F649-48DF-B606-199DC7C77FEF}">
      <dsp:nvSpPr>
        <dsp:cNvPr id="0" name=""/>
        <dsp:cNvSpPr/>
      </dsp:nvSpPr>
      <dsp:spPr>
        <a:xfrm>
          <a:off x="0" y="1731300"/>
          <a:ext cx="1550822" cy="45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AYUDANTES</a:t>
          </a:r>
          <a:endParaRPr lang="es-EC" sz="1900" kern="1200" dirty="0"/>
        </a:p>
      </dsp:txBody>
      <dsp:txXfrm>
        <a:off x="0" y="1731300"/>
        <a:ext cx="1550822" cy="450042"/>
      </dsp:txXfrm>
    </dsp:sp>
    <dsp:sp modelId="{565F6A1B-522B-4EE2-AACB-7A0C3EC85D60}">
      <dsp:nvSpPr>
        <dsp:cNvPr id="0" name=""/>
        <dsp:cNvSpPr/>
      </dsp:nvSpPr>
      <dsp:spPr>
        <a:xfrm>
          <a:off x="2094585" y="2939278"/>
          <a:ext cx="349910" cy="350192"/>
        </a:xfrm>
        <a:prstGeom prst="ellipse">
          <a:avLst/>
        </a:prstGeom>
        <a:solidFill>
          <a:schemeClr val="accent4">
            <a:hueOff val="-144578"/>
            <a:satOff val="16364"/>
            <a:lumOff val="4813"/>
            <a:alphaOff val="0"/>
          </a:schemeClr>
        </a:solidFill>
        <a:ln w="19050" cap="flat" cmpd="sng" algn="ctr">
          <a:solidFill>
            <a:schemeClr val="accent4">
              <a:hueOff val="-144578"/>
              <a:satOff val="16364"/>
              <a:lumOff val="48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BE6C9-3151-438A-9845-EE00AD25FA2D}">
      <dsp:nvSpPr>
        <dsp:cNvPr id="0" name=""/>
        <dsp:cNvSpPr/>
      </dsp:nvSpPr>
      <dsp:spPr>
        <a:xfrm>
          <a:off x="1870252" y="3295801"/>
          <a:ext cx="174955" cy="174952"/>
        </a:xfrm>
        <a:prstGeom prst="ellipse">
          <a:avLst/>
        </a:prstGeom>
        <a:solidFill>
          <a:schemeClr val="accent4">
            <a:hueOff val="-149932"/>
            <a:satOff val="16971"/>
            <a:lumOff val="4992"/>
            <a:alphaOff val="0"/>
          </a:schemeClr>
        </a:solidFill>
        <a:ln w="19050" cap="flat" cmpd="sng" algn="ctr">
          <a:solidFill>
            <a:schemeClr val="accent4">
              <a:hueOff val="-149932"/>
              <a:satOff val="16971"/>
              <a:lumOff val="49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E1529-D1C1-4489-B734-6BEB08F4BC66}">
      <dsp:nvSpPr>
        <dsp:cNvPr id="0" name=""/>
        <dsp:cNvSpPr/>
      </dsp:nvSpPr>
      <dsp:spPr>
        <a:xfrm>
          <a:off x="1496568" y="3295801"/>
          <a:ext cx="174955" cy="174952"/>
        </a:xfrm>
        <a:prstGeom prst="ellipse">
          <a:avLst/>
        </a:prstGeom>
        <a:solidFill>
          <a:schemeClr val="accent4">
            <a:hueOff val="-155287"/>
            <a:satOff val="17577"/>
            <a:lumOff val="5170"/>
            <a:alphaOff val="0"/>
          </a:schemeClr>
        </a:solidFill>
        <a:ln w="19050" cap="flat" cmpd="sng" algn="ctr">
          <a:solidFill>
            <a:schemeClr val="accent4">
              <a:hueOff val="-155287"/>
              <a:satOff val="17577"/>
              <a:lumOff val="51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2230E-4146-4453-A35A-740BDE9E24D0}">
      <dsp:nvSpPr>
        <dsp:cNvPr id="0" name=""/>
        <dsp:cNvSpPr/>
      </dsp:nvSpPr>
      <dsp:spPr>
        <a:xfrm>
          <a:off x="1122883" y="3295801"/>
          <a:ext cx="174955" cy="174952"/>
        </a:xfrm>
        <a:prstGeom prst="ellipse">
          <a:avLst/>
        </a:prstGeom>
        <a:solidFill>
          <a:schemeClr val="accent4">
            <a:hueOff val="-160642"/>
            <a:satOff val="18183"/>
            <a:lumOff val="5348"/>
            <a:alphaOff val="0"/>
          </a:schemeClr>
        </a:solidFill>
        <a:ln w="19050" cap="flat" cmpd="sng" algn="ctr">
          <a:solidFill>
            <a:schemeClr val="accent4">
              <a:hueOff val="-160642"/>
              <a:satOff val="18183"/>
              <a:lumOff val="53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AB456-6CA4-4A62-AF62-C741877FB338}">
      <dsp:nvSpPr>
        <dsp:cNvPr id="0" name=""/>
        <dsp:cNvSpPr/>
      </dsp:nvSpPr>
      <dsp:spPr>
        <a:xfrm>
          <a:off x="749198" y="3295801"/>
          <a:ext cx="174955" cy="174952"/>
        </a:xfrm>
        <a:prstGeom prst="ellipse">
          <a:avLst/>
        </a:prstGeom>
        <a:solidFill>
          <a:schemeClr val="accent4">
            <a:hueOff val="-165996"/>
            <a:satOff val="18789"/>
            <a:lumOff val="5526"/>
            <a:alphaOff val="0"/>
          </a:schemeClr>
        </a:solidFill>
        <a:ln w="19050" cap="flat" cmpd="sng" algn="ctr">
          <a:solidFill>
            <a:schemeClr val="accent4">
              <a:hueOff val="-165996"/>
              <a:satOff val="18789"/>
              <a:lumOff val="55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50554-299D-42F2-9FA8-82B692501ADE}">
      <dsp:nvSpPr>
        <dsp:cNvPr id="0" name=""/>
        <dsp:cNvSpPr/>
      </dsp:nvSpPr>
      <dsp:spPr>
        <a:xfrm>
          <a:off x="374904" y="3295801"/>
          <a:ext cx="174955" cy="174952"/>
        </a:xfrm>
        <a:prstGeom prst="ellipse">
          <a:avLst/>
        </a:prstGeom>
        <a:solidFill>
          <a:schemeClr val="accent4">
            <a:hueOff val="-171351"/>
            <a:satOff val="19395"/>
            <a:lumOff val="5705"/>
            <a:alphaOff val="0"/>
          </a:schemeClr>
        </a:solidFill>
        <a:ln w="19050" cap="flat" cmpd="sng" algn="ctr">
          <a:solidFill>
            <a:schemeClr val="accent4">
              <a:hueOff val="-171351"/>
              <a:satOff val="19395"/>
              <a:lumOff val="5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D6AC4-393D-4F27-9DC9-75C518F1B710}">
      <dsp:nvSpPr>
        <dsp:cNvPr id="0" name=""/>
        <dsp:cNvSpPr/>
      </dsp:nvSpPr>
      <dsp:spPr>
        <a:xfrm>
          <a:off x="1219" y="3295801"/>
          <a:ext cx="174955" cy="174952"/>
        </a:xfrm>
        <a:prstGeom prst="ellipse">
          <a:avLst/>
        </a:prstGeom>
        <a:solidFill>
          <a:schemeClr val="accent4">
            <a:hueOff val="-176706"/>
            <a:satOff val="20001"/>
            <a:lumOff val="5883"/>
            <a:alphaOff val="0"/>
          </a:schemeClr>
        </a:solidFill>
        <a:ln w="19050" cap="flat" cmpd="sng" algn="ctr">
          <a:solidFill>
            <a:schemeClr val="accent4">
              <a:hueOff val="-176706"/>
              <a:satOff val="20001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19B55-D695-4091-8B01-F93460681141}">
      <dsp:nvSpPr>
        <dsp:cNvPr id="0" name=""/>
        <dsp:cNvSpPr/>
      </dsp:nvSpPr>
      <dsp:spPr>
        <a:xfrm>
          <a:off x="0" y="2844032"/>
          <a:ext cx="2050694" cy="45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MAESTROS</a:t>
          </a:r>
          <a:endParaRPr lang="es-EC" sz="1900" kern="1200" dirty="0"/>
        </a:p>
      </dsp:txBody>
      <dsp:txXfrm>
        <a:off x="0" y="2844032"/>
        <a:ext cx="2050694" cy="4500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945CD-A30F-409F-BF92-F2D787AF8F33}">
      <dsp:nvSpPr>
        <dsp:cNvPr id="0" name=""/>
        <dsp:cNvSpPr/>
      </dsp:nvSpPr>
      <dsp:spPr>
        <a:xfrm>
          <a:off x="2391367" y="1909179"/>
          <a:ext cx="475920" cy="1360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960" y="0"/>
              </a:lnTo>
              <a:lnTo>
                <a:pt x="237960" y="1360290"/>
              </a:lnTo>
              <a:lnTo>
                <a:pt x="475920" y="136029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93298" y="2553296"/>
        <a:ext cx="72057" cy="72057"/>
      </dsp:txXfrm>
    </dsp:sp>
    <dsp:sp modelId="{D59A67DF-D3E1-4012-8EFF-5163DDEE98CB}">
      <dsp:nvSpPr>
        <dsp:cNvPr id="0" name=""/>
        <dsp:cNvSpPr/>
      </dsp:nvSpPr>
      <dsp:spPr>
        <a:xfrm>
          <a:off x="2391367" y="1909179"/>
          <a:ext cx="475920" cy="453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960" y="0"/>
              </a:lnTo>
              <a:lnTo>
                <a:pt x="237960" y="453430"/>
              </a:lnTo>
              <a:lnTo>
                <a:pt x="475920" y="4534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12893" y="2119461"/>
        <a:ext cx="32867" cy="32867"/>
      </dsp:txXfrm>
    </dsp:sp>
    <dsp:sp modelId="{C5C6FE47-1864-453C-8240-42136152FF38}">
      <dsp:nvSpPr>
        <dsp:cNvPr id="0" name=""/>
        <dsp:cNvSpPr/>
      </dsp:nvSpPr>
      <dsp:spPr>
        <a:xfrm>
          <a:off x="2391367" y="1455749"/>
          <a:ext cx="475920" cy="453430"/>
        </a:xfrm>
        <a:custGeom>
          <a:avLst/>
          <a:gdLst/>
          <a:ahLst/>
          <a:cxnLst/>
          <a:rect l="0" t="0" r="0" b="0"/>
          <a:pathLst>
            <a:path>
              <a:moveTo>
                <a:pt x="0" y="453430"/>
              </a:moveTo>
              <a:lnTo>
                <a:pt x="237960" y="453430"/>
              </a:lnTo>
              <a:lnTo>
                <a:pt x="237960" y="0"/>
              </a:lnTo>
              <a:lnTo>
                <a:pt x="47592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12893" y="1666030"/>
        <a:ext cx="32867" cy="32867"/>
      </dsp:txXfrm>
    </dsp:sp>
    <dsp:sp modelId="{4D2FE21A-0313-4ED7-92AC-946BC15B2040}">
      <dsp:nvSpPr>
        <dsp:cNvPr id="0" name=""/>
        <dsp:cNvSpPr/>
      </dsp:nvSpPr>
      <dsp:spPr>
        <a:xfrm>
          <a:off x="2391367" y="548889"/>
          <a:ext cx="475920" cy="1360290"/>
        </a:xfrm>
        <a:custGeom>
          <a:avLst/>
          <a:gdLst/>
          <a:ahLst/>
          <a:cxnLst/>
          <a:rect l="0" t="0" r="0" b="0"/>
          <a:pathLst>
            <a:path>
              <a:moveTo>
                <a:pt x="0" y="1360290"/>
              </a:moveTo>
              <a:lnTo>
                <a:pt x="237960" y="1360290"/>
              </a:lnTo>
              <a:lnTo>
                <a:pt x="237960" y="0"/>
              </a:lnTo>
              <a:lnTo>
                <a:pt x="475920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93298" y="1193005"/>
        <a:ext cx="72057" cy="72057"/>
      </dsp:txXfrm>
    </dsp:sp>
    <dsp:sp modelId="{CE705C7D-221F-4726-967E-C1307CE165B2}">
      <dsp:nvSpPr>
        <dsp:cNvPr id="0" name=""/>
        <dsp:cNvSpPr/>
      </dsp:nvSpPr>
      <dsp:spPr>
        <a:xfrm rot="16200000">
          <a:off x="119443" y="1546435"/>
          <a:ext cx="3818359" cy="72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PRESTACION SOCIAL</a:t>
          </a:r>
          <a:endParaRPr lang="es-EC" sz="2800" kern="1200" dirty="0"/>
        </a:p>
      </dsp:txBody>
      <dsp:txXfrm>
        <a:off x="119443" y="1546435"/>
        <a:ext cx="3818359" cy="725488"/>
      </dsp:txXfrm>
    </dsp:sp>
    <dsp:sp modelId="{A10F349F-125B-447E-85F7-04AD7025BE17}">
      <dsp:nvSpPr>
        <dsp:cNvPr id="0" name=""/>
        <dsp:cNvSpPr/>
      </dsp:nvSpPr>
      <dsp:spPr>
        <a:xfrm>
          <a:off x="2867287" y="186145"/>
          <a:ext cx="2379601" cy="72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DEFENSA BASICA </a:t>
          </a:r>
          <a:endParaRPr lang="es-EC" sz="1600" kern="1200" dirty="0"/>
        </a:p>
      </dsp:txBody>
      <dsp:txXfrm>
        <a:off x="2867287" y="186145"/>
        <a:ext cx="2379601" cy="725488"/>
      </dsp:txXfrm>
    </dsp:sp>
    <dsp:sp modelId="{6EB101EE-F40A-4844-B9A6-48EBE9A5E969}">
      <dsp:nvSpPr>
        <dsp:cNvPr id="0" name=""/>
        <dsp:cNvSpPr/>
      </dsp:nvSpPr>
      <dsp:spPr>
        <a:xfrm>
          <a:off x="2867287" y="1093005"/>
          <a:ext cx="2379601" cy="72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FONDO DE AHORRO</a:t>
          </a:r>
          <a:endParaRPr lang="es-EC" sz="1600" kern="1200" dirty="0"/>
        </a:p>
      </dsp:txBody>
      <dsp:txXfrm>
        <a:off x="2867287" y="1093005"/>
        <a:ext cx="2379601" cy="725488"/>
      </dsp:txXfrm>
    </dsp:sp>
    <dsp:sp modelId="{A1A45883-9171-455D-A229-80ADD14812F1}">
      <dsp:nvSpPr>
        <dsp:cNvPr id="0" name=""/>
        <dsp:cNvSpPr/>
      </dsp:nvSpPr>
      <dsp:spPr>
        <a:xfrm>
          <a:off x="2867287" y="1999865"/>
          <a:ext cx="2379601" cy="72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PRESTACIONES PARA ADQUISIONES DE CASA </a:t>
          </a:r>
          <a:endParaRPr lang="es-EC" sz="1600" kern="1200" dirty="0"/>
        </a:p>
      </dsp:txBody>
      <dsp:txXfrm>
        <a:off x="2867287" y="1999865"/>
        <a:ext cx="2379601" cy="725488"/>
      </dsp:txXfrm>
    </dsp:sp>
    <dsp:sp modelId="{E4CC946B-6461-4F6A-A843-BDD21D4FAF81}">
      <dsp:nvSpPr>
        <dsp:cNvPr id="0" name=""/>
        <dsp:cNvSpPr/>
      </dsp:nvSpPr>
      <dsp:spPr>
        <a:xfrm>
          <a:off x="2867287" y="2906725"/>
          <a:ext cx="2379601" cy="72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INSTITUTO DE SEGURO SOCIAL</a:t>
          </a:r>
          <a:endParaRPr lang="es-EC" sz="1600" kern="1200" dirty="0"/>
        </a:p>
      </dsp:txBody>
      <dsp:txXfrm>
        <a:off x="2867287" y="2906725"/>
        <a:ext cx="2379601" cy="7254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AE088-59B3-4E7E-8655-3E49CEF38160}">
      <dsp:nvSpPr>
        <dsp:cNvPr id="0" name=""/>
        <dsp:cNvSpPr/>
      </dsp:nvSpPr>
      <dsp:spPr>
        <a:xfrm>
          <a:off x="0" y="301469"/>
          <a:ext cx="7848872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395732" rIns="6091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PRESTACIONES</a:t>
          </a:r>
          <a:endParaRPr lang="es-EC" sz="1900" kern="1200" dirty="0"/>
        </a:p>
      </dsp:txBody>
      <dsp:txXfrm>
        <a:off x="0" y="301469"/>
        <a:ext cx="7848872" cy="807975"/>
      </dsp:txXfrm>
    </dsp:sp>
    <dsp:sp modelId="{32882D60-4D81-4860-8248-74913C31A901}">
      <dsp:nvSpPr>
        <dsp:cNvPr id="0" name=""/>
        <dsp:cNvSpPr/>
      </dsp:nvSpPr>
      <dsp:spPr>
        <a:xfrm>
          <a:off x="392443" y="21029"/>
          <a:ext cx="5494210" cy="56088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EMPLEADOS </a:t>
          </a:r>
          <a:endParaRPr lang="es-EC" sz="1900" kern="1200" dirty="0"/>
        </a:p>
      </dsp:txBody>
      <dsp:txXfrm>
        <a:off x="419823" y="48409"/>
        <a:ext cx="5439450" cy="506120"/>
      </dsp:txXfrm>
    </dsp:sp>
    <dsp:sp modelId="{B5AAA064-DD0F-4F95-966F-21CB5D4F7E5A}">
      <dsp:nvSpPr>
        <dsp:cNvPr id="0" name=""/>
        <dsp:cNvSpPr/>
      </dsp:nvSpPr>
      <dsp:spPr>
        <a:xfrm>
          <a:off x="0" y="1492485"/>
          <a:ext cx="7848872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384554"/>
              <a:satOff val="-8479"/>
              <a:lumOff val="298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395732" rIns="6091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TENIAN MAS PRESTACIONES DISTINTAS COMO (SEGURO DE VIDA, SEGURO DE GASTOS MEDICOS)</a:t>
          </a:r>
          <a:endParaRPr lang="es-EC" sz="1900" kern="1200" dirty="0"/>
        </a:p>
      </dsp:txBody>
      <dsp:txXfrm>
        <a:off x="0" y="1492485"/>
        <a:ext cx="7848872" cy="1077300"/>
      </dsp:txXfrm>
    </dsp:sp>
    <dsp:sp modelId="{49198B75-42F0-4814-BF0C-2C63590F0470}">
      <dsp:nvSpPr>
        <dsp:cNvPr id="0" name=""/>
        <dsp:cNvSpPr/>
      </dsp:nvSpPr>
      <dsp:spPr>
        <a:xfrm>
          <a:off x="392443" y="1212044"/>
          <a:ext cx="5494210" cy="560880"/>
        </a:xfrm>
        <a:prstGeom prst="roundRect">
          <a:avLst/>
        </a:prstGeom>
        <a:solidFill>
          <a:schemeClr val="accent2">
            <a:shade val="50000"/>
            <a:hueOff val="-409479"/>
            <a:satOff val="-9320"/>
            <a:lumOff val="3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PERSONAL DE OFICINA</a:t>
          </a:r>
          <a:endParaRPr lang="es-EC" sz="1900" kern="1200" dirty="0"/>
        </a:p>
      </dsp:txBody>
      <dsp:txXfrm>
        <a:off x="419823" y="1239424"/>
        <a:ext cx="5439450" cy="506120"/>
      </dsp:txXfrm>
    </dsp:sp>
    <dsp:sp modelId="{1C94FB35-CD30-4934-ABB8-7226309D8C18}">
      <dsp:nvSpPr>
        <dsp:cNvPr id="0" name=""/>
        <dsp:cNvSpPr/>
      </dsp:nvSpPr>
      <dsp:spPr>
        <a:xfrm>
          <a:off x="0" y="2952824"/>
          <a:ext cx="7848872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384554"/>
              <a:satOff val="-8479"/>
              <a:lumOff val="298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395732" rIns="60916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MAS BENEFICIOS, GASTOS COMO COMBUTIBLE, SEGURO, LES DABAN AUTOS, ESTUDIOS DE IDIOMA, BONOS POR LOS RESULTADOS </a:t>
          </a:r>
          <a:endParaRPr lang="es-EC" sz="1900" kern="1200" dirty="0"/>
        </a:p>
      </dsp:txBody>
      <dsp:txXfrm>
        <a:off x="0" y="2952824"/>
        <a:ext cx="7848872" cy="1346625"/>
      </dsp:txXfrm>
    </dsp:sp>
    <dsp:sp modelId="{96758440-358A-44BA-A144-0F7357C43919}">
      <dsp:nvSpPr>
        <dsp:cNvPr id="0" name=""/>
        <dsp:cNvSpPr/>
      </dsp:nvSpPr>
      <dsp:spPr>
        <a:xfrm>
          <a:off x="392443" y="2672385"/>
          <a:ext cx="5494210" cy="560880"/>
        </a:xfrm>
        <a:prstGeom prst="roundRect">
          <a:avLst/>
        </a:prstGeom>
        <a:solidFill>
          <a:schemeClr val="accent2">
            <a:shade val="50000"/>
            <a:hueOff val="-409479"/>
            <a:satOff val="-9320"/>
            <a:lumOff val="3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PERSONAL EJECUTIVO</a:t>
          </a:r>
          <a:endParaRPr lang="es-EC" sz="1900" kern="1200" dirty="0"/>
        </a:p>
      </dsp:txBody>
      <dsp:txXfrm>
        <a:off x="419823" y="2699765"/>
        <a:ext cx="543945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4200F-BCB1-4A65-984C-33E5F4A4E1AA}">
      <dsp:nvSpPr>
        <dsp:cNvPr id="0" name=""/>
        <dsp:cNvSpPr/>
      </dsp:nvSpPr>
      <dsp:spPr>
        <a:xfrm>
          <a:off x="672336" y="0"/>
          <a:ext cx="7619814" cy="25202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AC47E-3333-4465-A831-50273E5D189C}">
      <dsp:nvSpPr>
        <dsp:cNvPr id="0" name=""/>
        <dsp:cNvSpPr/>
      </dsp:nvSpPr>
      <dsp:spPr>
        <a:xfrm>
          <a:off x="0" y="756084"/>
          <a:ext cx="2689346" cy="10081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VENTAS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49212" y="805296"/>
        <a:ext cx="2590922" cy="909688"/>
      </dsp:txXfrm>
    </dsp:sp>
    <dsp:sp modelId="{60BBAFAA-9A34-4452-B9BE-C073A69994D4}">
      <dsp:nvSpPr>
        <dsp:cNvPr id="0" name=""/>
        <dsp:cNvSpPr/>
      </dsp:nvSpPr>
      <dsp:spPr>
        <a:xfrm>
          <a:off x="3137570" y="756084"/>
          <a:ext cx="2689346" cy="1008112"/>
        </a:xfrm>
        <a:prstGeom prst="roundRect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PAGO POR COMISIONES</a:t>
          </a:r>
          <a:endParaRPr lang="es-EC" sz="1400" b="0" kern="1200" dirty="0">
            <a:solidFill>
              <a:schemeClr val="tx1"/>
            </a:solidFill>
          </a:endParaRPr>
        </a:p>
      </dsp:txBody>
      <dsp:txXfrm>
        <a:off x="3186782" y="805296"/>
        <a:ext cx="2590922" cy="909688"/>
      </dsp:txXfrm>
    </dsp:sp>
    <dsp:sp modelId="{2DC34160-3824-4EE5-B8B2-CE9224A5BE12}">
      <dsp:nvSpPr>
        <dsp:cNvPr id="0" name=""/>
        <dsp:cNvSpPr/>
      </dsp:nvSpPr>
      <dsp:spPr>
        <a:xfrm>
          <a:off x="6275141" y="756084"/>
          <a:ext cx="2689346" cy="1008112"/>
        </a:xfrm>
        <a:prstGeom prst="round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chemeClr val="tx1"/>
              </a:solidFill>
            </a:rPr>
            <a:t>PAGO POR COMPENSACION VARIABL</a:t>
          </a:r>
          <a:r>
            <a:rPr lang="es-EC" sz="1400" kern="1200" dirty="0" smtClean="0"/>
            <a:t>E</a:t>
          </a:r>
          <a:endParaRPr lang="es-EC" sz="1400" kern="1200" dirty="0"/>
        </a:p>
      </dsp:txBody>
      <dsp:txXfrm>
        <a:off x="6324353" y="805296"/>
        <a:ext cx="2590922" cy="909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7868D-4D7D-4311-A97C-E6C9DFAC6CC8}">
      <dsp:nvSpPr>
        <dsp:cNvPr id="0" name=""/>
        <dsp:cNvSpPr/>
      </dsp:nvSpPr>
      <dsp:spPr>
        <a:xfrm>
          <a:off x="974" y="4084414"/>
          <a:ext cx="8494994" cy="1891053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COMPENSACION MIXTA: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trabajador contratado, más una comisión pactada en porcentaje, que será pagada en adición a su compensación fija, por todos aquellos trabajos que sean mayores a lo mínimo establecido y que también fueron pactados en el contrato. </a:t>
          </a:r>
          <a:endParaRPr lang="es-EC" sz="2100" kern="1200" dirty="0"/>
        </a:p>
      </dsp:txBody>
      <dsp:txXfrm>
        <a:off x="56361" y="4139801"/>
        <a:ext cx="8384220" cy="1780279"/>
      </dsp:txXfrm>
    </dsp:sp>
    <dsp:sp modelId="{81EEA665-9B1E-4FAD-8E56-98A168BE65F9}">
      <dsp:nvSpPr>
        <dsp:cNvPr id="0" name=""/>
        <dsp:cNvSpPr/>
      </dsp:nvSpPr>
      <dsp:spPr>
        <a:xfrm>
          <a:off x="974" y="2042805"/>
          <a:ext cx="5549193" cy="189105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COMPENSACIÓN VARIABLE.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Es la comisión o bono que una empresa ofrece y paga en dinero a una persona, la cual le presta sus servicios laborales</a:t>
          </a:r>
          <a:endParaRPr lang="es-EC" sz="1800" kern="1200" dirty="0"/>
        </a:p>
      </dsp:txBody>
      <dsp:txXfrm>
        <a:off x="56361" y="2098192"/>
        <a:ext cx="5438419" cy="1780279"/>
      </dsp:txXfrm>
    </dsp:sp>
    <dsp:sp modelId="{83D671F7-0A47-405A-8166-026CF6360765}">
      <dsp:nvSpPr>
        <dsp:cNvPr id="0" name=""/>
        <dsp:cNvSpPr/>
      </dsp:nvSpPr>
      <dsp:spPr>
        <a:xfrm>
          <a:off x="974" y="1196"/>
          <a:ext cx="2717528" cy="1891053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. COMPENSACIÓN.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Es el sueldo, las prestaciones y el pago de los impuestos que la empresa hace sobre la persona</a:t>
          </a:r>
          <a:endParaRPr lang="es-EC" sz="1600" kern="1200" dirty="0"/>
        </a:p>
      </dsp:txBody>
      <dsp:txXfrm>
        <a:off x="56361" y="56583"/>
        <a:ext cx="2606754" cy="1780279"/>
      </dsp:txXfrm>
    </dsp:sp>
    <dsp:sp modelId="{FF3512B3-061F-45FE-8829-07056143D789}">
      <dsp:nvSpPr>
        <dsp:cNvPr id="0" name=""/>
        <dsp:cNvSpPr/>
      </dsp:nvSpPr>
      <dsp:spPr>
        <a:xfrm>
          <a:off x="2832639" y="1196"/>
          <a:ext cx="2717528" cy="1891053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COMPENSACION BASE: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sin deducirle los descuentos por las contraprestaciones de seguridad social e impuestos a los sueldos y/o salarios </a:t>
          </a:r>
          <a:endParaRPr lang="es-EC" sz="1600" kern="1200" dirty="0"/>
        </a:p>
      </dsp:txBody>
      <dsp:txXfrm>
        <a:off x="2888026" y="56583"/>
        <a:ext cx="2606754" cy="1780279"/>
      </dsp:txXfrm>
    </dsp:sp>
    <dsp:sp modelId="{D31F49B5-EC9C-44D9-99D8-8D2E0DFAE8E9}">
      <dsp:nvSpPr>
        <dsp:cNvPr id="0" name=""/>
        <dsp:cNvSpPr/>
      </dsp:nvSpPr>
      <dsp:spPr>
        <a:xfrm>
          <a:off x="5778440" y="2042805"/>
          <a:ext cx="2717528" cy="189105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COMPENSACIÓN FIJA.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Sueldo más los beneficios que una persona percibe de manera semanal, quincenal o mensual</a:t>
          </a:r>
          <a:endParaRPr lang="es-EC" sz="1800" kern="1200" dirty="0"/>
        </a:p>
      </dsp:txBody>
      <dsp:txXfrm>
        <a:off x="5833827" y="2098192"/>
        <a:ext cx="2606754" cy="1780279"/>
      </dsp:txXfrm>
    </dsp:sp>
    <dsp:sp modelId="{CB10E5D0-04CE-4E61-8138-BCCF1E7C777F}">
      <dsp:nvSpPr>
        <dsp:cNvPr id="0" name=""/>
        <dsp:cNvSpPr/>
      </dsp:nvSpPr>
      <dsp:spPr>
        <a:xfrm>
          <a:off x="5778440" y="1196"/>
          <a:ext cx="2717528" cy="1891053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COMPENSACIÓN NETA.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Sueldo base en dinero más los beneficios, menos los impuestos, que una persona percibe, de manera semanal, quincenal o mensual</a:t>
          </a:r>
          <a:endParaRPr lang="es-EC" sz="1600" kern="1200" dirty="0"/>
        </a:p>
      </dsp:txBody>
      <dsp:txXfrm>
        <a:off x="5833827" y="56583"/>
        <a:ext cx="2606754" cy="17802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7592C-6B1D-4C14-9452-9D0EA519958D}">
      <dsp:nvSpPr>
        <dsp:cNvPr id="0" name=""/>
        <dsp:cNvSpPr/>
      </dsp:nvSpPr>
      <dsp:spPr>
        <a:xfrm rot="16200000">
          <a:off x="-1682303" y="1684446"/>
          <a:ext cx="5472608" cy="210371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 </a:t>
          </a:r>
          <a:r>
            <a:rPr lang="es-EC" sz="1400" kern="1200" dirty="0" smtClean="0">
              <a:solidFill>
                <a:schemeClr val="tx1"/>
              </a:solidFill>
            </a:rPr>
            <a:t>MERCADO GENERAL LOCAL.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contra este mercado Este mercado lo integran todas las empresas que se encuentran en la zona,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2144" y="1094521"/>
        <a:ext cx="2103714" cy="3283564"/>
      </dsp:txXfrm>
    </dsp:sp>
    <dsp:sp modelId="{6BA873C2-AB15-4614-954E-19C589560D80}">
      <dsp:nvSpPr>
        <dsp:cNvPr id="0" name=""/>
        <dsp:cNvSpPr/>
      </dsp:nvSpPr>
      <dsp:spPr>
        <a:xfrm rot="16200000">
          <a:off x="579189" y="1684446"/>
          <a:ext cx="5472608" cy="210371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95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MERCADO GIRO DE LA EMPRESA: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 smtClean="0">
            <a:solidFill>
              <a:schemeClr val="tx1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Es un mercado más específico, quizás el más representativo para poder hacer la comparación, es realmente la competencia en donde los trabajadores y empleados, sobre todo los especializados podrían irse a buscar un empleo o bien que esas empresas los busquen por los conocimientos y experiencias que tienen sobre el mismo ramo. 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2263636" y="1094521"/>
        <a:ext cx="2103714" cy="3283564"/>
      </dsp:txXfrm>
    </dsp:sp>
    <dsp:sp modelId="{1E39ED91-6A9B-4B30-8A32-BD40F0507FA5}">
      <dsp:nvSpPr>
        <dsp:cNvPr id="0" name=""/>
        <dsp:cNvSpPr/>
      </dsp:nvSpPr>
      <dsp:spPr>
        <a:xfrm rot="16200000">
          <a:off x="2840682" y="1684446"/>
          <a:ext cx="5472608" cy="210371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95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MERCADO NACIONAL GENERAL: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Es una mezcla de todas las empresas, pero de todo el país. 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4525129" y="1094521"/>
        <a:ext cx="2103714" cy="3283564"/>
      </dsp:txXfrm>
    </dsp:sp>
    <dsp:sp modelId="{F2B96EB8-7B53-4430-BA27-C2A10F6B8C08}">
      <dsp:nvSpPr>
        <dsp:cNvPr id="0" name=""/>
        <dsp:cNvSpPr/>
      </dsp:nvSpPr>
      <dsp:spPr>
        <a:xfrm rot="16200000">
          <a:off x="5102175" y="1684446"/>
          <a:ext cx="5472608" cy="210371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495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MERCADO NACIONAL AL GIRO DE LA EMPRESA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Este mercado es más especializado y específico y tendrá más valor dependiendo de lo que se desee buscar; también es accesible a través de empresas especializadas que practican estas encuestas.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solidFill>
                <a:schemeClr val="tx1"/>
              </a:solidFill>
            </a:rPr>
            <a:t>Cuál </a:t>
          </a:r>
          <a:endParaRPr lang="es-EC" sz="1300" kern="1200" dirty="0">
            <a:solidFill>
              <a:schemeClr val="tx1"/>
            </a:solidFill>
          </a:endParaRPr>
        </a:p>
      </dsp:txBody>
      <dsp:txXfrm rot="5400000">
        <a:off x="6786622" y="1094521"/>
        <a:ext cx="2103714" cy="328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Diseño de arquitectura"/>
  <dgm:desc val="Úselo para mostrar las relaciones jerárquicas que se crean desde abajo hacia arriba. Este diseño funciona bien para mostrar los componentes u objetos de arquitectura basados en otros objeto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EC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4524-A2F2-4C59-9C22-AD390A450195}" type="datetimeFigureOut">
              <a:rPr lang="es-EC" smtClean="0"/>
              <a:pPr/>
              <a:t>6/1/2016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5B04-7DFE-4064-B722-696C4D1A91D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6324600" cy="1828800"/>
          </a:xfrm>
        </p:spPr>
        <p:txBody>
          <a:bodyPr/>
          <a:lstStyle/>
          <a:p>
            <a:pPr algn="ctr"/>
            <a:r>
              <a:rPr lang="es-EC" sz="1800" dirty="0" smtClean="0"/>
              <a:t>Universidad de Guayaquil </a:t>
            </a:r>
            <a:br>
              <a:rPr lang="es-EC" sz="1800" dirty="0" smtClean="0"/>
            </a:br>
            <a:r>
              <a:rPr lang="es-EC" sz="1800" dirty="0" smtClean="0"/>
              <a:t>facultad de ing. Química</a:t>
            </a:r>
            <a:br>
              <a:rPr lang="es-EC" sz="1800" dirty="0" smtClean="0"/>
            </a:br>
            <a:r>
              <a:rPr lang="es-EC" sz="1800" dirty="0" smtClean="0"/>
              <a:t>ing. En sistemas de calidad y emprendimiento </a:t>
            </a: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020272" y="116632"/>
            <a:ext cx="1981200" cy="6552728"/>
          </a:xfrm>
        </p:spPr>
        <p:txBody>
          <a:bodyPr vert="vert270">
            <a:normAutofit/>
          </a:bodyPr>
          <a:lstStyle/>
          <a:p>
            <a:pPr algn="ctr"/>
            <a:r>
              <a:rPr lang="es-EC" sz="2800" dirty="0" smtClean="0"/>
              <a:t>CAPITULO N°8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91680" y="2708920"/>
            <a:ext cx="3672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bg1"/>
                </a:solidFill>
              </a:rPr>
              <a:t>INTEGRANTES:</a:t>
            </a:r>
          </a:p>
          <a:p>
            <a:endParaRPr lang="es-EC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1"/>
                </a:solidFill>
              </a:rPr>
              <a:t>  JOSUE MOROCHO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C" sz="20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1"/>
                </a:solidFill>
              </a:rPr>
              <a:t> KATHERINE MORA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C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bg1"/>
                </a:solidFill>
              </a:rPr>
              <a:t> ANDRES VALERO</a:t>
            </a:r>
          </a:p>
          <a:p>
            <a:pPr algn="ctr"/>
            <a:endParaRPr lang="es-EC" sz="2000" dirty="0" smtClean="0">
              <a:solidFill>
                <a:schemeClr val="bg1"/>
              </a:solidFill>
            </a:endParaRPr>
          </a:p>
          <a:p>
            <a:r>
              <a:rPr lang="es-EC" sz="2000" dirty="0" smtClean="0">
                <a:solidFill>
                  <a:schemeClr val="bg1"/>
                </a:solidFill>
              </a:rPr>
              <a:t>CURSO:  7MO PARALELO F</a:t>
            </a:r>
          </a:p>
          <a:p>
            <a:endParaRPr lang="es-EC" sz="2000" dirty="0" smtClean="0">
              <a:solidFill>
                <a:schemeClr val="bg1"/>
              </a:solidFill>
            </a:endParaRPr>
          </a:p>
          <a:p>
            <a:endParaRPr lang="es-EC" sz="2000" dirty="0">
              <a:solidFill>
                <a:schemeClr val="bg1"/>
              </a:solidFill>
            </a:endParaRPr>
          </a:p>
          <a:p>
            <a:pPr algn="ctr"/>
            <a:r>
              <a:rPr lang="es-EC" sz="2000" dirty="0" smtClean="0">
                <a:solidFill>
                  <a:schemeClr val="bg1"/>
                </a:solidFill>
              </a:rPr>
              <a:t>DICIEMBRE 2015</a:t>
            </a:r>
            <a:endParaRPr lang="es-EC" sz="2000" dirty="0">
              <a:solidFill>
                <a:schemeClr val="bg1"/>
              </a:solidFill>
            </a:endParaRPr>
          </a:p>
          <a:p>
            <a:endParaRPr lang="es-EC" sz="2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88641"/>
            <a:ext cx="1656184" cy="10668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10" y="188640"/>
            <a:ext cx="1304925" cy="104775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3457" y="188640"/>
            <a:ext cx="1257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9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2000" dirty="0" smtClean="0"/>
              <a:t>APARECEN LA SEGUNDAGUERRA MUNDIAL QUE FUERON EN EL AÑO DE( 1939-1945</a:t>
            </a:r>
            <a:r>
              <a:rPr lang="es-EC" sz="2000" dirty="0"/>
              <a:t>), </a:t>
            </a:r>
          </a:p>
        </p:txBody>
      </p:sp>
      <p:sp>
        <p:nvSpPr>
          <p:cNvPr id="6" name="5 Marcador de posición de imagen"/>
          <p:cNvSpPr>
            <a:spLocks noGrp="1"/>
          </p:cNvSpPr>
          <p:nvPr>
            <p:ph type="pic" idx="1"/>
          </p:nvPr>
        </p:nvSpPr>
        <p:spPr/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92500"/>
          </a:bodyPr>
          <a:lstStyle/>
          <a:p>
            <a:pPr algn="ctr"/>
            <a:r>
              <a:rPr lang="es-EC" dirty="0" smtClean="0"/>
              <a:t>SURGEN LAS DEPRECIONES ECONOMICAS E HICIERON DESAPARECER MUCHAS EMPRESAS Y ASU VEZ APROVECHARON LA OPORTUNIDAD APARECIERON OTRAS, YA QUE SU DESARROLLO INDUSTRIAL SEGUIA EVOLUCIONANDO </a:t>
            </a: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214422"/>
            <a:ext cx="2221418" cy="25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74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DECADAS 80 Y 90 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15616" y="19888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LAS EMPRESAS SE ESPECIALIZARON EN MATERIA PRIMA Y PAGOS DEL SUELDO BASE EN DONDE NO ESTABA INCLUIDO IMPUESTOS, NI PRESTACIONES</a:t>
            </a:r>
            <a:endParaRPr lang="es-EC" dirty="0"/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xmlns="" val="3961171711"/>
              </p:ext>
            </p:extLst>
          </p:nvPr>
        </p:nvGraphicFramePr>
        <p:xfrm>
          <a:off x="1259632" y="2912169"/>
          <a:ext cx="6912768" cy="381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031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/>
              <a:t>DISTINTAS FORMAS DE PAGOS Y BENEFICIOS </a:t>
            </a:r>
            <a:endParaRPr lang="es-EC" sz="28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2392448158"/>
              </p:ext>
            </p:extLst>
          </p:nvPr>
        </p:nvGraphicFramePr>
        <p:xfrm>
          <a:off x="539552" y="2204864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609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AÑOS 2000 (MIRA A UN NUEVO ESQUEMA) COMISIONES </a:t>
            </a:r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336749273"/>
              </p:ext>
            </p:extLst>
          </p:nvPr>
        </p:nvGraphicFramePr>
        <p:xfrm>
          <a:off x="179512" y="1700808"/>
          <a:ext cx="896448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115616" y="5175971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Esta tendencia se a presentado en las empresas para forzar a sus empleados a que sean más competitivos y estén más motivados, ya que sabrán: que entre más productivos sean, mayores ingresos recibirán, Yen fin  tener muy clara la relación costo- beneficios y la utilidad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9493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DEFINICION DE DIFERENTES TERMINOS QUE DERIVAN DE LA COMPENSACION</a:t>
            </a:r>
            <a:endParaRPr lang="es-EC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707904" y="4077072"/>
            <a:ext cx="5120640" cy="1581150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9272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2900406"/>
              </p:ext>
            </p:extLst>
          </p:nvPr>
        </p:nvGraphicFramePr>
        <p:xfrm>
          <a:off x="395535" y="620688"/>
          <a:ext cx="8496945" cy="554461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935153">
                <a:tc>
                  <a:txBody>
                    <a:bodyPr/>
                    <a:lstStyle/>
                    <a:p>
                      <a:r>
                        <a:rPr lang="es-EC" dirty="0" smtClean="0"/>
                        <a:t>SUELDO</a:t>
                      </a:r>
                      <a:endParaRPr lang="es-EC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BENEFICIOS/ PRESTACIONES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RETRIBUCION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HONORARIOS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BONO POR</a:t>
                      </a:r>
                      <a:r>
                        <a:rPr lang="es-EC" baseline="0" dirty="0" smtClean="0"/>
                        <a:t> DESEMPEÑO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9463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Percepción del dinero por prestar su servicio</a:t>
                      </a:r>
                      <a:endParaRPr lang="es-EC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 Los beneficios se pueden pagar en dinero o en especie o una combinación de ambas, según las leyes laborales establecidas en cada país y las políticas de la empresa. </a:t>
                      </a:r>
                      <a:endParaRPr lang="es-EC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 Es el pago justo y equitativo que la empresa está dispuesta a retribuir a la persona a cambio de su trabajo y/o servicios prestados a la misma</a:t>
                      </a:r>
                      <a:endParaRPr lang="es-EC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 Pago en dinero que la empresa hace a un profesionista, asesor o empresa asesora, que presta sus servicios de manera externa</a:t>
                      </a:r>
                      <a:endParaRPr lang="es-EC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 Es la recompensa que una persona recibe a cambio del cumplimiento oportuno de las metas, objetivos o resultados establecidos por la empresa</a:t>
                      </a:r>
                      <a:endParaRPr lang="es-EC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543157322"/>
              </p:ext>
            </p:extLst>
          </p:nvPr>
        </p:nvGraphicFramePr>
        <p:xfrm>
          <a:off x="251520" y="620688"/>
          <a:ext cx="84969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11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2348880"/>
            <a:ext cx="6172200" cy="2053590"/>
          </a:xfrm>
        </p:spPr>
        <p:txBody>
          <a:bodyPr/>
          <a:lstStyle/>
          <a:p>
            <a:pPr algn="ctr"/>
            <a:r>
              <a:rPr lang="es-EC" dirty="0" smtClean="0"/>
              <a:t>Características de una compensación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9267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18722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Deber ser justa: </a:t>
            </a:r>
          </a:p>
          <a:p>
            <a:pPr lvl="1" algn="just"/>
            <a:r>
              <a:rPr lang="es-EC" sz="1800" dirty="0"/>
              <a:t> Posiblemente su percepción cambiará y comenzará a sentirse inconforme con su sueldo y beneficios, porque pensará que no es justo lo que él está recibiendo como retribución y comenzará seguramente a quejarse, a manifestarse y quizás a bajar su rendimiento en su </a:t>
            </a:r>
            <a:r>
              <a:rPr lang="es-EC" sz="1800" dirty="0" smtClean="0"/>
              <a:t>trabajo</a:t>
            </a:r>
          </a:p>
          <a:p>
            <a:pPr lvl="1" algn="just"/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835696" y="2780928"/>
            <a:ext cx="619268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2,- EQUIDAD.- </a:t>
            </a:r>
          </a:p>
          <a:p>
            <a:r>
              <a:rPr lang="es-EC" dirty="0" smtClean="0"/>
              <a:t>Ser equitativo también implica contar con ciertas bases organizacionales para que la empresa aplique bien este concepto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4509120"/>
            <a:ext cx="734481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3.- PAGADA  EN EL MOMENTO OPORTUNO</a:t>
            </a:r>
          </a:p>
          <a:p>
            <a:r>
              <a:rPr lang="es-EC" dirty="0" smtClean="0"/>
              <a:t>Ha habido muchos tipos de impacto en el sector laboral, desde la desaparición de un puesto o un área en la organización, despidos por reducción de costos , despidos masivos para poder disminuir al mínimo la Operación de la empresa y hasta el cierre de la compañía.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1294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836712"/>
            <a:ext cx="6264696" cy="20162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EC" dirty="0" smtClean="0"/>
              <a:t>4</a:t>
            </a:r>
            <a:r>
              <a:rPr lang="es-EC" sz="2000" dirty="0" smtClean="0"/>
              <a:t>.- PARA LA COMPENSACION EN LO SE PACTO</a:t>
            </a:r>
          </a:p>
          <a:p>
            <a:pPr marL="0" indent="0">
              <a:buNone/>
            </a:pPr>
            <a:endParaRPr lang="es-EC" sz="1800" dirty="0" smtClean="0"/>
          </a:p>
          <a:p>
            <a:pPr marL="0" indent="0" algn="ctr">
              <a:buNone/>
            </a:pPr>
            <a:r>
              <a:rPr lang="es-EC" sz="1800" dirty="0" smtClean="0"/>
              <a:t>el </a:t>
            </a:r>
            <a:r>
              <a:rPr lang="es-EC" sz="1800" dirty="0"/>
              <a:t>pago de las compensaciones debería ser como se establece en los contratos, pero desafortunadamente existen muchas empresas que no elaboran ningún </a:t>
            </a:r>
            <a:r>
              <a:rPr lang="es-EC" sz="1800" dirty="0" smtClean="0"/>
              <a:t>contrato y </a:t>
            </a:r>
            <a:r>
              <a:rPr lang="es-EC" sz="1800" dirty="0"/>
              <a:t>dudas al respecto y deja libre el camino para la </a:t>
            </a:r>
            <a:r>
              <a:rPr lang="es-EC" sz="1800" dirty="0" smtClean="0"/>
              <a:t>empresa</a:t>
            </a:r>
            <a:endParaRPr lang="es-EC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691680" y="3429000"/>
            <a:ext cx="676875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5,.  MOTIVAR EL TRABAJO </a:t>
            </a:r>
          </a:p>
          <a:p>
            <a:r>
              <a:rPr lang="es-EC" dirty="0" smtClean="0"/>
              <a:t>I.a compensación deberá ser un ingrediente motivador del trabajo, es uno de ellos, probablemente uno de los más importantes. Cuando una empresa establece aún sistema de pago c e compensaciones deberá basarse primero en las necesidades de sus trabajadores y empleados.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4436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1556792"/>
            <a:ext cx="6324600" cy="3384376"/>
          </a:xfrm>
        </p:spPr>
        <p:txBody>
          <a:bodyPr/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CAPITULO N°8</a:t>
            </a:r>
            <a:br>
              <a:rPr lang="es-EC" dirty="0" smtClean="0"/>
            </a:br>
            <a:r>
              <a:rPr lang="es-EC" sz="2800" dirty="0" smtClean="0"/>
              <a:t>SISTEMAS DE COMPENSACIONES </a:t>
            </a:r>
            <a:endParaRPr lang="es-EC" sz="2800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7020272" y="1700808"/>
            <a:ext cx="1940847" cy="3672408"/>
          </a:xfrm>
        </p:spPr>
        <p:txBody>
          <a:bodyPr>
            <a:normAutofit/>
          </a:bodyPr>
          <a:lstStyle/>
          <a:p>
            <a:pPr algn="ctr"/>
            <a:r>
              <a:rPr lang="es-EC" sz="1600" dirty="0" smtClean="0"/>
              <a:t>CADA PERSONAS QUE EJERCE UN TRABAJO ESPERA UNA COMPENSACION A CAMBIO, ESTA SERA LO QUE LO MOTIVE A SALIR ADELANTE CON SU LABOR DE TRABAJO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xmlns="" val="4165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Que significa conocer el mercado de compensación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C" dirty="0"/>
              <a:t>Esto no significa que lo que una empresa paga otra debería pagarlo también, pero definitivamente el trabajador y empleado de una empresa que percibe un salario más alto y mejores prestaciones también, influirán en el que recibe menos para que tome una actitud de inconformidad con lo que percibe, porque </a:t>
            </a:r>
            <a:r>
              <a:rPr lang="es-EC" dirty="0" smtClean="0"/>
              <a:t>pensaría </a:t>
            </a:r>
            <a:r>
              <a:rPr lang="es-EC" dirty="0"/>
              <a:t>que la empresa que le está pagando ese sueldo y esas prestaciones no lo están recompensando de manera correcta por su trabajo y/o servicios</a:t>
            </a:r>
          </a:p>
        </p:txBody>
      </p:sp>
    </p:spTree>
    <p:extLst>
      <p:ext uri="{BB962C8B-B14F-4D97-AF65-F5344CB8AC3E}">
        <p14:creationId xmlns:p14="http://schemas.microsoft.com/office/powerpoint/2010/main" xmlns="" val="30428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TIPOS DE MERCADOS DE COMPENSACIONES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5927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3476347273"/>
              </p:ext>
            </p:extLst>
          </p:nvPr>
        </p:nvGraphicFramePr>
        <p:xfrm>
          <a:off x="0" y="764704"/>
          <a:ext cx="88924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823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619672" y="2132856"/>
            <a:ext cx="6196405" cy="3603812"/>
          </a:xfrm>
        </p:spPr>
        <p:txBody>
          <a:bodyPr>
            <a:normAutofit/>
          </a:bodyPr>
          <a:lstStyle/>
          <a:p>
            <a:r>
              <a:rPr lang="es-EC" sz="1200" dirty="0" smtClean="0"/>
              <a:t>EDAD MEDIA  (V Y VII) </a:t>
            </a:r>
            <a:r>
              <a:rPr lang="es-EC" sz="1200" dirty="0"/>
              <a:t> </a:t>
            </a:r>
            <a:r>
              <a:rPr lang="es-EC" sz="1200" dirty="0" smtClean="0"/>
              <a:t> AÑO 401</a:t>
            </a:r>
            <a:r>
              <a:rPr lang="es-EC" sz="1200" dirty="0"/>
              <a:t> y terminó  </a:t>
            </a:r>
            <a:r>
              <a:rPr lang="es-EC" sz="1200" dirty="0" smtClean="0"/>
              <a:t>500</a:t>
            </a:r>
          </a:p>
          <a:p>
            <a:r>
              <a:rPr lang="es-EC" sz="1200" dirty="0" smtClean="0"/>
              <a:t>O TAMBIEN CONOCIDA COMO LA EDAD DE LAS BELLAS ARTES </a:t>
            </a:r>
          </a:p>
          <a:p>
            <a:endParaRPr lang="es-EC" sz="1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332733496"/>
              </p:ext>
            </p:extLst>
          </p:nvPr>
        </p:nvGraphicFramePr>
        <p:xfrm>
          <a:off x="827584" y="2852936"/>
          <a:ext cx="7488832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37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GENERARON VARIAS INDUSTRIAS 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C" dirty="0" smtClean="0"/>
              <a:t>TELAS, ALIMENTOS Y VINOS, ZAPATOS, ARMAS, FRUTAS Y VERDURAS 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3"/>
            <a:ext cx="1080120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dirty="0" smtClean="0"/>
              <a:t>USO DE MEDIOS DE TRANSPORTE </a:t>
            </a:r>
            <a:endParaRPr lang="es-EC" dirty="0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1190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Resultado de imagen para IMAGENES V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120" y="3284984"/>
            <a:ext cx="1084680" cy="19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797" y="5168506"/>
            <a:ext cx="1652770" cy="107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797" y="4377896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36209"/>
            <a:ext cx="1350806" cy="12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1194297" cy="129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267" y="4932151"/>
            <a:ext cx="1876222" cy="11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8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FEUDALISMO </a:t>
            </a:r>
            <a:endParaRPr lang="es-EC" dirty="0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xmlns="" val="4005253338"/>
              </p:ext>
            </p:extLst>
          </p:nvPr>
        </p:nvGraphicFramePr>
        <p:xfrm>
          <a:off x="899592" y="1772816"/>
          <a:ext cx="734481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2411760" y="4581128"/>
            <a:ext cx="20162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800" b="1" dirty="0" smtClean="0"/>
              <a:t>PATRON/ SEÑOR FEUDAL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317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MOVIMIENTO LABORAL / UNIONES 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1323810" y="2390385"/>
            <a:ext cx="65283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ERAN CONGREGACIONES DE PERSONAS QUE ESTABAN EN DESACUERDO CON  EL PAGO DE SUS PATRONES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1547664" y="4149080"/>
            <a:ext cx="352839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LLAMADOS AHORA COMO SINDICATOS , EN LOS CUALES DIERON FRUTOS Y TUBIERON MEJORES CONDICIONES EN EL TRAT QUE FUERAN MAS JUSTAS Y EQUITATIVAS QUE REALIZABAN EN SI </a:t>
            </a:r>
            <a:endParaRPr lang="es-EC" dirty="0"/>
          </a:p>
        </p:txBody>
      </p:sp>
      <p:cxnSp>
        <p:nvCxnSpPr>
          <p:cNvPr id="6" name="5 Conector recto de flecha"/>
          <p:cNvCxnSpPr>
            <a:stCxn id="4" idx="3"/>
          </p:cNvCxnSpPr>
          <p:nvPr/>
        </p:nvCxnSpPr>
        <p:spPr>
          <a:xfrm flipV="1">
            <a:off x="5076056" y="3960059"/>
            <a:ext cx="710702" cy="1161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868144" y="3558425"/>
            <a:ext cx="227387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TRABAJADORES</a:t>
            </a:r>
            <a:endParaRPr lang="es-EC" dirty="0"/>
          </a:p>
        </p:txBody>
      </p:sp>
      <p:cxnSp>
        <p:nvCxnSpPr>
          <p:cNvPr id="9" name="8 Conector recto de flecha"/>
          <p:cNvCxnSpPr>
            <a:stCxn id="4" idx="3"/>
          </p:cNvCxnSpPr>
          <p:nvPr/>
        </p:nvCxnSpPr>
        <p:spPr>
          <a:xfrm flipV="1">
            <a:off x="5076056" y="4797152"/>
            <a:ext cx="936104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6125794" y="4563126"/>
            <a:ext cx="2016224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MAESTROS</a:t>
            </a:r>
            <a:endParaRPr lang="es-EC" dirty="0"/>
          </a:p>
        </p:txBody>
      </p:sp>
      <p:cxnSp>
        <p:nvCxnSpPr>
          <p:cNvPr id="12" name="11 Conector recto de flecha"/>
          <p:cNvCxnSpPr>
            <a:stCxn id="4" idx="3"/>
          </p:cNvCxnSpPr>
          <p:nvPr/>
        </p:nvCxnSpPr>
        <p:spPr>
          <a:xfrm>
            <a:off x="5076056" y="5121188"/>
            <a:ext cx="936104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6125794" y="5220199"/>
            <a:ext cx="2016224" cy="73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AYUDANTES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5608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2731025715"/>
              </p:ext>
            </p:extLst>
          </p:nvPr>
        </p:nvGraphicFramePr>
        <p:xfrm>
          <a:off x="755576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884218" y="2564904"/>
            <a:ext cx="1512168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/>
              <a:t>EN BASE A SU CATEGORIA ERAN: HABITACIONES, ALIMENTOS, VESTIMENTA. Y PAGO EN MONEDAS </a:t>
            </a:r>
            <a:endParaRPr lang="es-EC" sz="1600" dirty="0"/>
          </a:p>
        </p:txBody>
      </p:sp>
      <p:cxnSp>
        <p:nvCxnSpPr>
          <p:cNvPr id="6" name="5 Conector recto de flecha"/>
          <p:cNvCxnSpPr>
            <a:stCxn id="4" idx="2"/>
          </p:cNvCxnSpPr>
          <p:nvPr/>
        </p:nvCxnSpPr>
        <p:spPr>
          <a:xfrm>
            <a:off x="7640302" y="4627007"/>
            <a:ext cx="0" cy="674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6596186" y="5287466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/>
              <a:t>DE ACUERDO A SUS DISTINTAS RESPONSABILIDADES 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xmlns="" val="14747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4450506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PASARON LOS AÑOS Y LAS EMPRESAS FUERON MEJORANDO Y SE ENFOCABAN MAS EN TENER EN BUENAS CONDICIONES AL QUE TRABAJABA EN SU EMPRESA,Y  TRATARON  MANTENER  BUENA CALIDAD Y PRODUCTIVIDAD SEAN ESTOS EN SUS  SERVICIO O PRODUCTOS </a:t>
            </a:r>
            <a:endParaRPr lang="es-EC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836" y="386104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54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 smtClean="0"/>
              <a:t>SIGLO X1X 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1052736"/>
            <a:ext cx="420310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INVENTOS TECNOLOGICOS 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APARECIO LA COMPETENCIA DE LOS PAGOS DE LOS TRABAJADORES , EXISTIA YA EN QUE  EL EMPLEADO PODIA ESCOGER SU LUGAR DE TRABAJO (POR EL PAGO)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701874" y="312502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SIGLO XX</a:t>
            </a:r>
          </a:p>
          <a:p>
            <a:endParaRPr lang="es-EC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788668" y="3717032"/>
            <a:ext cx="4752528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DESARROLLO DE LA INDUSTRIAS, LAS UNIONES HICIERON SINDICATOS, ESTA ERAN TACTICAS  EN BUSCA DE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C" dirty="0" smtClean="0"/>
              <a:t>+ SUELDO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C" dirty="0" smtClean="0"/>
              <a:t>+BENEFICIOS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C" dirty="0" smtClean="0"/>
              <a:t>+ DIAS LIBRES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C" dirty="0" smtClean="0"/>
              <a:t>PAGOS EXTAS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C" dirty="0" smtClean="0"/>
              <a:t>UNIFORMES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C" dirty="0" smtClean="0"/>
              <a:t>EQUIPOS DE SEGURIDAD </a:t>
            </a:r>
            <a:endParaRPr lang="es-EC" dirty="0"/>
          </a:p>
        </p:txBody>
      </p:sp>
      <p:sp>
        <p:nvSpPr>
          <p:cNvPr id="7" name="6 Flecha izquierda y arriba"/>
          <p:cNvSpPr/>
          <p:nvPr/>
        </p:nvSpPr>
        <p:spPr>
          <a:xfrm>
            <a:off x="5940152" y="1268760"/>
            <a:ext cx="792088" cy="1008112"/>
          </a:xfrm>
          <a:prstGeom prst="lef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izquierda y arriba"/>
          <p:cNvSpPr/>
          <p:nvPr/>
        </p:nvSpPr>
        <p:spPr>
          <a:xfrm rot="5400000">
            <a:off x="1925122" y="3820300"/>
            <a:ext cx="970016" cy="807447"/>
          </a:xfrm>
          <a:prstGeom prst="lef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140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1590</TotalTime>
  <Words>1263</Words>
  <Application>Microsoft Office PowerPoint</Application>
  <PresentationFormat>Presentación en pantalla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Compuesto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Universidad de Guayaquil  facultad de ing. Química ing. En sistemas de calidad y emprendimiento </vt:lpstr>
      <vt:lpstr> CAPITULO N°8 SISTEMAS DE COMPENSACIONES </vt:lpstr>
      <vt:lpstr>ANTECEDENTES</vt:lpstr>
      <vt:lpstr>GENERARON VARIAS INDUSTRIAS </vt:lpstr>
      <vt:lpstr>FEUDALISMO </vt:lpstr>
      <vt:lpstr>MOVIMIENTO LABORAL / UNIONES </vt:lpstr>
      <vt:lpstr>Diapositiva 7</vt:lpstr>
      <vt:lpstr>PASARON LOS AÑOS Y LAS EMPRESAS FUERON MEJORANDO Y SE ENFOCABAN MAS EN TENER EN BUENAS CONDICIONES AL QUE TRABAJABA EN SU EMPRESA,Y  TRATARON  MANTENER  BUENA CALIDAD Y PRODUCTIVIDAD SEAN ESTOS EN SUS  SERVICIO O PRODUCTOS </vt:lpstr>
      <vt:lpstr>SIGLO X1X </vt:lpstr>
      <vt:lpstr>APARECEN LA SEGUNDAGUERRA MUNDIAL QUE FUERON EN EL AÑO DE( 1939-1945), </vt:lpstr>
      <vt:lpstr>DECADAS 80 Y 90 </vt:lpstr>
      <vt:lpstr>DISTINTAS FORMAS DE PAGOS Y BENEFICIOS </vt:lpstr>
      <vt:lpstr>AÑOS 2000 (MIRA A UN NUEVO ESQUEMA) COMISIONES </vt:lpstr>
      <vt:lpstr>DEFINICION DE DIFERENTES TERMINOS QUE DERIVAN DE LA COMPENSACION</vt:lpstr>
      <vt:lpstr>Diapositiva 15</vt:lpstr>
      <vt:lpstr>Diapositiva 16</vt:lpstr>
      <vt:lpstr>Características de una compensación</vt:lpstr>
      <vt:lpstr>Diapositiva 18</vt:lpstr>
      <vt:lpstr>Diapositiva 19</vt:lpstr>
      <vt:lpstr>Que significa conocer el mercado de compensación </vt:lpstr>
      <vt:lpstr>TIPOS DE MERCADOS DE COMPENSACIONES </vt:lpstr>
      <vt:lpstr>Diapositiva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Guayaquil  facultad de ing. Química ing. En sistemas de calidad y emprendimiento</dc:title>
  <dc:creator>katherine mora</dc:creator>
  <cp:lastModifiedBy>Usuario</cp:lastModifiedBy>
  <cp:revision>28</cp:revision>
  <dcterms:created xsi:type="dcterms:W3CDTF">2015-12-09T16:26:26Z</dcterms:created>
  <dcterms:modified xsi:type="dcterms:W3CDTF">2016-01-06T23:48:16Z</dcterms:modified>
</cp:coreProperties>
</file>