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84" r:id="rId3"/>
    <p:sldId id="274" r:id="rId4"/>
    <p:sldId id="257" r:id="rId5"/>
    <p:sldId id="260" r:id="rId6"/>
    <p:sldId id="278" r:id="rId7"/>
    <p:sldId id="279" r:id="rId8"/>
    <p:sldId id="277" r:id="rId9"/>
    <p:sldId id="280" r:id="rId10"/>
    <p:sldId id="281" r:id="rId11"/>
    <p:sldId id="282" r:id="rId12"/>
    <p:sldId id="283" r:id="rId13"/>
    <p:sldId id="261" r:id="rId14"/>
    <p:sldId id="285" r:id="rId1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769E87-66C9-4E30-B271-B52C7D722A2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F86A868-EAB3-4065-9C98-23326D81572B}">
      <dgm:prSet phldrT="[Texto]" custT="1"/>
      <dgm:spPr/>
      <dgm:t>
        <a:bodyPr/>
        <a:lstStyle/>
        <a:p>
          <a:r>
            <a:rPr lang="es-EC" sz="2400" dirty="0" smtClean="0">
              <a:latin typeface="Calibri" pitchFamily="34" charset="0"/>
            </a:rPr>
            <a:t>ESTADÍSTICA</a:t>
          </a:r>
          <a:endParaRPr lang="es-EC" sz="2400" dirty="0">
            <a:latin typeface="Calibri" pitchFamily="34" charset="0"/>
          </a:endParaRPr>
        </a:p>
      </dgm:t>
    </dgm:pt>
    <dgm:pt modelId="{DDAC8E9C-855C-4D40-96DB-09D1570E1A4B}" type="parTrans" cxnId="{8EDDB481-0E92-40B7-950E-4C1F1F63EB58}">
      <dgm:prSet/>
      <dgm:spPr/>
      <dgm:t>
        <a:bodyPr/>
        <a:lstStyle/>
        <a:p>
          <a:endParaRPr lang="es-EC" sz="2400"/>
        </a:p>
      </dgm:t>
    </dgm:pt>
    <dgm:pt modelId="{06AB3B01-00A6-4C2F-9E7D-82F120D09D28}" type="sibTrans" cxnId="{8EDDB481-0E92-40B7-950E-4C1F1F63EB58}">
      <dgm:prSet/>
      <dgm:spPr/>
      <dgm:t>
        <a:bodyPr/>
        <a:lstStyle/>
        <a:p>
          <a:endParaRPr lang="es-EC" sz="2400"/>
        </a:p>
      </dgm:t>
    </dgm:pt>
    <dgm:pt modelId="{79A755C3-E35A-49B4-AF71-DCC8782975ED}">
      <dgm:prSet phldrT="[Texto]" custT="1"/>
      <dgm:spPr/>
      <dgm:t>
        <a:bodyPr/>
        <a:lstStyle/>
        <a:p>
          <a:r>
            <a:rPr lang="es-EC" sz="2400" dirty="0" smtClean="0">
              <a:latin typeface="Calibri" pitchFamily="34" charset="0"/>
            </a:rPr>
            <a:t>DESCRIPTIVA</a:t>
          </a:r>
          <a:endParaRPr lang="es-EC" sz="2400" dirty="0">
            <a:latin typeface="Calibri" pitchFamily="34" charset="0"/>
          </a:endParaRPr>
        </a:p>
      </dgm:t>
    </dgm:pt>
    <dgm:pt modelId="{B1DF0C99-A1D9-4DB6-9812-0EBCB4850FAE}" type="parTrans" cxnId="{5088D5CA-A29C-40C5-9E8C-4AE2C4F66FB1}">
      <dgm:prSet/>
      <dgm:spPr/>
      <dgm:t>
        <a:bodyPr/>
        <a:lstStyle/>
        <a:p>
          <a:endParaRPr lang="es-EC" sz="2400"/>
        </a:p>
      </dgm:t>
    </dgm:pt>
    <dgm:pt modelId="{7EFE854A-EEAE-462B-8CE5-9CADD9212823}" type="sibTrans" cxnId="{5088D5CA-A29C-40C5-9E8C-4AE2C4F66FB1}">
      <dgm:prSet/>
      <dgm:spPr/>
      <dgm:t>
        <a:bodyPr/>
        <a:lstStyle/>
        <a:p>
          <a:endParaRPr lang="es-EC" sz="2400"/>
        </a:p>
      </dgm:t>
    </dgm:pt>
    <dgm:pt modelId="{21E777EE-7C4D-401E-97D8-8A0628493AB3}">
      <dgm:prSet phldrT="[Texto]" custT="1"/>
      <dgm:spPr/>
      <dgm:t>
        <a:bodyPr/>
        <a:lstStyle/>
        <a:p>
          <a:r>
            <a:rPr lang="es-EC" sz="2400" dirty="0" smtClean="0">
              <a:latin typeface="Calibri" pitchFamily="34" charset="0"/>
            </a:rPr>
            <a:t>INFERENCIAL</a:t>
          </a:r>
          <a:endParaRPr lang="es-EC" sz="2400" dirty="0">
            <a:latin typeface="Calibri" pitchFamily="34" charset="0"/>
          </a:endParaRPr>
        </a:p>
      </dgm:t>
    </dgm:pt>
    <dgm:pt modelId="{4B79E60A-86FD-41FB-8EF3-CBBCBB67E8DF}" type="parTrans" cxnId="{70F512DA-83B3-4D51-A876-193518D67EA2}">
      <dgm:prSet/>
      <dgm:spPr/>
      <dgm:t>
        <a:bodyPr/>
        <a:lstStyle/>
        <a:p>
          <a:endParaRPr lang="es-EC" sz="2400"/>
        </a:p>
      </dgm:t>
    </dgm:pt>
    <dgm:pt modelId="{AE49DBAA-4D3E-4ACF-8A81-30D8A4829C63}" type="sibTrans" cxnId="{70F512DA-83B3-4D51-A876-193518D67EA2}">
      <dgm:prSet/>
      <dgm:spPr/>
      <dgm:t>
        <a:bodyPr/>
        <a:lstStyle/>
        <a:p>
          <a:endParaRPr lang="es-EC" sz="2400"/>
        </a:p>
      </dgm:t>
    </dgm:pt>
    <dgm:pt modelId="{744BBA4D-4A26-4B5D-B659-9C30701ACA68}" type="pres">
      <dgm:prSet presAssocID="{D7769E87-66C9-4E30-B271-B52C7D722A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A820F48F-5863-4F6A-850F-1C485A283718}" type="pres">
      <dgm:prSet presAssocID="{4F86A868-EAB3-4065-9C98-23326D81572B}" presName="hierRoot1" presStyleCnt="0">
        <dgm:presLayoutVars>
          <dgm:hierBranch val="init"/>
        </dgm:presLayoutVars>
      </dgm:prSet>
      <dgm:spPr/>
    </dgm:pt>
    <dgm:pt modelId="{04C7145D-3A4A-4BCE-9F48-6107DEE65662}" type="pres">
      <dgm:prSet presAssocID="{4F86A868-EAB3-4065-9C98-23326D81572B}" presName="rootComposite1" presStyleCnt="0"/>
      <dgm:spPr/>
    </dgm:pt>
    <dgm:pt modelId="{A5B9B04F-B72E-47C1-B617-EACBFA92C2AD}" type="pres">
      <dgm:prSet presAssocID="{4F86A868-EAB3-4065-9C98-23326D81572B}" presName="rootText1" presStyleLbl="node0" presStyleIdx="0" presStyleCnt="1" custScaleX="59440" custScaleY="40610" custLinFactNeighborX="-5661" custLinFactNeighborY="1631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67996F4-D64C-43B0-A4C4-F40A21E6CAF1}" type="pres">
      <dgm:prSet presAssocID="{4F86A868-EAB3-4065-9C98-23326D81572B}" presName="rootConnector1" presStyleLbl="node1" presStyleIdx="0" presStyleCnt="0"/>
      <dgm:spPr/>
      <dgm:t>
        <a:bodyPr/>
        <a:lstStyle/>
        <a:p>
          <a:endParaRPr lang="es-EC"/>
        </a:p>
      </dgm:t>
    </dgm:pt>
    <dgm:pt modelId="{AE507045-BEB8-4EA5-8807-8B190B00BEB3}" type="pres">
      <dgm:prSet presAssocID="{4F86A868-EAB3-4065-9C98-23326D81572B}" presName="hierChild2" presStyleCnt="0"/>
      <dgm:spPr/>
    </dgm:pt>
    <dgm:pt modelId="{68A7E12B-F8A2-4696-8FAB-165A2AF5E3D5}" type="pres">
      <dgm:prSet presAssocID="{B1DF0C99-A1D9-4DB6-9812-0EBCB4850FAE}" presName="Name37" presStyleLbl="parChTrans1D2" presStyleIdx="0" presStyleCnt="2"/>
      <dgm:spPr/>
      <dgm:t>
        <a:bodyPr/>
        <a:lstStyle/>
        <a:p>
          <a:endParaRPr lang="es-EC"/>
        </a:p>
      </dgm:t>
    </dgm:pt>
    <dgm:pt modelId="{F428109B-5AF7-4DB6-A161-6E8FD9D5A41B}" type="pres">
      <dgm:prSet presAssocID="{79A755C3-E35A-49B4-AF71-DCC8782975ED}" presName="hierRoot2" presStyleCnt="0">
        <dgm:presLayoutVars>
          <dgm:hierBranch val="init"/>
        </dgm:presLayoutVars>
      </dgm:prSet>
      <dgm:spPr/>
    </dgm:pt>
    <dgm:pt modelId="{5EF13CAB-AE03-4CF0-A45E-025B98A6A326}" type="pres">
      <dgm:prSet presAssocID="{79A755C3-E35A-49B4-AF71-DCC8782975ED}" presName="rootComposite" presStyleCnt="0"/>
      <dgm:spPr/>
    </dgm:pt>
    <dgm:pt modelId="{5ED295DD-7347-4FA1-BB61-41CE746E1F1F}" type="pres">
      <dgm:prSet presAssocID="{79A755C3-E35A-49B4-AF71-DCC8782975ED}" presName="rootText" presStyleLbl="node2" presStyleIdx="0" presStyleCnt="2" custScaleX="63572" custScaleY="31747" custLinFactNeighborX="-9876" custLinFactNeighborY="1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35ABEC4-FF6A-453F-9BC9-271B1B5C00C6}" type="pres">
      <dgm:prSet presAssocID="{79A755C3-E35A-49B4-AF71-DCC8782975ED}" presName="rootConnector" presStyleLbl="node2" presStyleIdx="0" presStyleCnt="2"/>
      <dgm:spPr/>
      <dgm:t>
        <a:bodyPr/>
        <a:lstStyle/>
        <a:p>
          <a:endParaRPr lang="es-EC"/>
        </a:p>
      </dgm:t>
    </dgm:pt>
    <dgm:pt modelId="{537FF7E8-58D3-447F-94EA-FFD9FC54BD4C}" type="pres">
      <dgm:prSet presAssocID="{79A755C3-E35A-49B4-AF71-DCC8782975ED}" presName="hierChild4" presStyleCnt="0"/>
      <dgm:spPr/>
    </dgm:pt>
    <dgm:pt modelId="{1D6F07FA-D0C1-4993-87BC-F52FDBA3D484}" type="pres">
      <dgm:prSet presAssocID="{79A755C3-E35A-49B4-AF71-DCC8782975ED}" presName="hierChild5" presStyleCnt="0"/>
      <dgm:spPr/>
    </dgm:pt>
    <dgm:pt modelId="{A167DBD8-CFEF-41B3-81A6-2F412E23558F}" type="pres">
      <dgm:prSet presAssocID="{4B79E60A-86FD-41FB-8EF3-CBBCBB67E8DF}" presName="Name37" presStyleLbl="parChTrans1D2" presStyleIdx="1" presStyleCnt="2"/>
      <dgm:spPr/>
      <dgm:t>
        <a:bodyPr/>
        <a:lstStyle/>
        <a:p>
          <a:endParaRPr lang="es-EC"/>
        </a:p>
      </dgm:t>
    </dgm:pt>
    <dgm:pt modelId="{57153E26-1BA6-4363-AB81-AFD7E0A1F3EF}" type="pres">
      <dgm:prSet presAssocID="{21E777EE-7C4D-401E-97D8-8A0628493AB3}" presName="hierRoot2" presStyleCnt="0">
        <dgm:presLayoutVars>
          <dgm:hierBranch val="init"/>
        </dgm:presLayoutVars>
      </dgm:prSet>
      <dgm:spPr/>
    </dgm:pt>
    <dgm:pt modelId="{1C098731-E8E1-46FC-98DA-DACA9F680626}" type="pres">
      <dgm:prSet presAssocID="{21E777EE-7C4D-401E-97D8-8A0628493AB3}" presName="rootComposite" presStyleCnt="0"/>
      <dgm:spPr/>
    </dgm:pt>
    <dgm:pt modelId="{7238779F-10A6-4E3E-9BC5-4E7953E31666}" type="pres">
      <dgm:prSet presAssocID="{21E777EE-7C4D-401E-97D8-8A0628493AB3}" presName="rootText" presStyleLbl="node2" presStyleIdx="1" presStyleCnt="2" custScaleX="64472" custScaleY="29861" custLinFactNeighborX="4832" custLinFactNeighborY="-5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994992C-DBDB-4181-9B6F-6F5C7155325E}" type="pres">
      <dgm:prSet presAssocID="{21E777EE-7C4D-401E-97D8-8A0628493AB3}" presName="rootConnector" presStyleLbl="node2" presStyleIdx="1" presStyleCnt="2"/>
      <dgm:spPr/>
      <dgm:t>
        <a:bodyPr/>
        <a:lstStyle/>
        <a:p>
          <a:endParaRPr lang="es-EC"/>
        </a:p>
      </dgm:t>
    </dgm:pt>
    <dgm:pt modelId="{4FE6E4E0-35B2-4B50-B1C2-685134C6ACB6}" type="pres">
      <dgm:prSet presAssocID="{21E777EE-7C4D-401E-97D8-8A0628493AB3}" presName="hierChild4" presStyleCnt="0"/>
      <dgm:spPr/>
    </dgm:pt>
    <dgm:pt modelId="{746E08F2-3992-4DDF-A105-1AF114CBDBFC}" type="pres">
      <dgm:prSet presAssocID="{21E777EE-7C4D-401E-97D8-8A0628493AB3}" presName="hierChild5" presStyleCnt="0"/>
      <dgm:spPr/>
    </dgm:pt>
    <dgm:pt modelId="{8A82083A-8665-45CD-944D-EB028ACBBD1E}" type="pres">
      <dgm:prSet presAssocID="{4F86A868-EAB3-4065-9C98-23326D81572B}" presName="hierChild3" presStyleCnt="0"/>
      <dgm:spPr/>
    </dgm:pt>
  </dgm:ptLst>
  <dgm:cxnLst>
    <dgm:cxn modelId="{774112E8-90F5-46CD-BF90-A4F33A69E457}" type="presOf" srcId="{79A755C3-E35A-49B4-AF71-DCC8782975ED}" destId="{5ED295DD-7347-4FA1-BB61-41CE746E1F1F}" srcOrd="0" destOrd="0" presId="urn:microsoft.com/office/officeart/2005/8/layout/orgChart1"/>
    <dgm:cxn modelId="{0D99B263-FF86-42FD-8330-289E91AC112D}" type="presOf" srcId="{4F86A868-EAB3-4065-9C98-23326D81572B}" destId="{C67996F4-D64C-43B0-A4C4-F40A21E6CAF1}" srcOrd="1" destOrd="0" presId="urn:microsoft.com/office/officeart/2005/8/layout/orgChart1"/>
    <dgm:cxn modelId="{DA3932F6-6045-4346-81ED-9937F988C7B7}" type="presOf" srcId="{21E777EE-7C4D-401E-97D8-8A0628493AB3}" destId="{B994992C-DBDB-4181-9B6F-6F5C7155325E}" srcOrd="1" destOrd="0" presId="urn:microsoft.com/office/officeart/2005/8/layout/orgChart1"/>
    <dgm:cxn modelId="{945FC7B2-452F-49C7-B4E7-492F4DF1F345}" type="presOf" srcId="{B1DF0C99-A1D9-4DB6-9812-0EBCB4850FAE}" destId="{68A7E12B-F8A2-4696-8FAB-165A2AF5E3D5}" srcOrd="0" destOrd="0" presId="urn:microsoft.com/office/officeart/2005/8/layout/orgChart1"/>
    <dgm:cxn modelId="{76DAA6AA-2A17-4ECA-8B05-615238F035AA}" type="presOf" srcId="{21E777EE-7C4D-401E-97D8-8A0628493AB3}" destId="{7238779F-10A6-4E3E-9BC5-4E7953E31666}" srcOrd="0" destOrd="0" presId="urn:microsoft.com/office/officeart/2005/8/layout/orgChart1"/>
    <dgm:cxn modelId="{1126D1AB-2A00-4806-A739-EC68A03480DA}" type="presOf" srcId="{D7769E87-66C9-4E30-B271-B52C7D722A25}" destId="{744BBA4D-4A26-4B5D-B659-9C30701ACA68}" srcOrd="0" destOrd="0" presId="urn:microsoft.com/office/officeart/2005/8/layout/orgChart1"/>
    <dgm:cxn modelId="{8EDDB481-0E92-40B7-950E-4C1F1F63EB58}" srcId="{D7769E87-66C9-4E30-B271-B52C7D722A25}" destId="{4F86A868-EAB3-4065-9C98-23326D81572B}" srcOrd="0" destOrd="0" parTransId="{DDAC8E9C-855C-4D40-96DB-09D1570E1A4B}" sibTransId="{06AB3B01-00A6-4C2F-9E7D-82F120D09D28}"/>
    <dgm:cxn modelId="{5088D5CA-A29C-40C5-9E8C-4AE2C4F66FB1}" srcId="{4F86A868-EAB3-4065-9C98-23326D81572B}" destId="{79A755C3-E35A-49B4-AF71-DCC8782975ED}" srcOrd="0" destOrd="0" parTransId="{B1DF0C99-A1D9-4DB6-9812-0EBCB4850FAE}" sibTransId="{7EFE854A-EEAE-462B-8CE5-9CADD9212823}"/>
    <dgm:cxn modelId="{121E5526-1863-4C6A-8E39-6B80EDAA5D74}" type="presOf" srcId="{4F86A868-EAB3-4065-9C98-23326D81572B}" destId="{A5B9B04F-B72E-47C1-B617-EACBFA92C2AD}" srcOrd="0" destOrd="0" presId="urn:microsoft.com/office/officeart/2005/8/layout/orgChart1"/>
    <dgm:cxn modelId="{5243F6B7-3718-45D4-8AF1-235DC334AF97}" type="presOf" srcId="{79A755C3-E35A-49B4-AF71-DCC8782975ED}" destId="{035ABEC4-FF6A-453F-9BC9-271B1B5C00C6}" srcOrd="1" destOrd="0" presId="urn:microsoft.com/office/officeart/2005/8/layout/orgChart1"/>
    <dgm:cxn modelId="{45273E72-F90A-4D53-A236-FD4D3EE7ABBF}" type="presOf" srcId="{4B79E60A-86FD-41FB-8EF3-CBBCBB67E8DF}" destId="{A167DBD8-CFEF-41B3-81A6-2F412E23558F}" srcOrd="0" destOrd="0" presId="urn:microsoft.com/office/officeart/2005/8/layout/orgChart1"/>
    <dgm:cxn modelId="{70F512DA-83B3-4D51-A876-193518D67EA2}" srcId="{4F86A868-EAB3-4065-9C98-23326D81572B}" destId="{21E777EE-7C4D-401E-97D8-8A0628493AB3}" srcOrd="1" destOrd="0" parTransId="{4B79E60A-86FD-41FB-8EF3-CBBCBB67E8DF}" sibTransId="{AE49DBAA-4D3E-4ACF-8A81-30D8A4829C63}"/>
    <dgm:cxn modelId="{331ADC1A-6047-42CB-855D-82571EE5999C}" type="presParOf" srcId="{744BBA4D-4A26-4B5D-B659-9C30701ACA68}" destId="{A820F48F-5863-4F6A-850F-1C485A283718}" srcOrd="0" destOrd="0" presId="urn:microsoft.com/office/officeart/2005/8/layout/orgChart1"/>
    <dgm:cxn modelId="{9789A0B9-2B05-48CE-BDAD-ABD5DF77EA16}" type="presParOf" srcId="{A820F48F-5863-4F6A-850F-1C485A283718}" destId="{04C7145D-3A4A-4BCE-9F48-6107DEE65662}" srcOrd="0" destOrd="0" presId="urn:microsoft.com/office/officeart/2005/8/layout/orgChart1"/>
    <dgm:cxn modelId="{BC14E0FD-EAA4-4DBA-AE28-97D166B194C9}" type="presParOf" srcId="{04C7145D-3A4A-4BCE-9F48-6107DEE65662}" destId="{A5B9B04F-B72E-47C1-B617-EACBFA92C2AD}" srcOrd="0" destOrd="0" presId="urn:microsoft.com/office/officeart/2005/8/layout/orgChart1"/>
    <dgm:cxn modelId="{BB7CD476-6D22-4DC0-AF39-E48341C3814E}" type="presParOf" srcId="{04C7145D-3A4A-4BCE-9F48-6107DEE65662}" destId="{C67996F4-D64C-43B0-A4C4-F40A21E6CAF1}" srcOrd="1" destOrd="0" presId="urn:microsoft.com/office/officeart/2005/8/layout/orgChart1"/>
    <dgm:cxn modelId="{1765CAF5-A69F-43F0-9D2D-E873D9892F46}" type="presParOf" srcId="{A820F48F-5863-4F6A-850F-1C485A283718}" destId="{AE507045-BEB8-4EA5-8807-8B190B00BEB3}" srcOrd="1" destOrd="0" presId="urn:microsoft.com/office/officeart/2005/8/layout/orgChart1"/>
    <dgm:cxn modelId="{47AA1B29-9235-426D-AAFB-26ED3B574C03}" type="presParOf" srcId="{AE507045-BEB8-4EA5-8807-8B190B00BEB3}" destId="{68A7E12B-F8A2-4696-8FAB-165A2AF5E3D5}" srcOrd="0" destOrd="0" presId="urn:microsoft.com/office/officeart/2005/8/layout/orgChart1"/>
    <dgm:cxn modelId="{DF24F2E9-5895-4D60-930C-9D1CBF48A7E7}" type="presParOf" srcId="{AE507045-BEB8-4EA5-8807-8B190B00BEB3}" destId="{F428109B-5AF7-4DB6-A161-6E8FD9D5A41B}" srcOrd="1" destOrd="0" presId="urn:microsoft.com/office/officeart/2005/8/layout/orgChart1"/>
    <dgm:cxn modelId="{A3ADA8C8-003E-4F65-BCFD-F215666C9479}" type="presParOf" srcId="{F428109B-5AF7-4DB6-A161-6E8FD9D5A41B}" destId="{5EF13CAB-AE03-4CF0-A45E-025B98A6A326}" srcOrd="0" destOrd="0" presId="urn:microsoft.com/office/officeart/2005/8/layout/orgChart1"/>
    <dgm:cxn modelId="{46FA584E-933B-4184-AC01-2056633B742C}" type="presParOf" srcId="{5EF13CAB-AE03-4CF0-A45E-025B98A6A326}" destId="{5ED295DD-7347-4FA1-BB61-41CE746E1F1F}" srcOrd="0" destOrd="0" presId="urn:microsoft.com/office/officeart/2005/8/layout/orgChart1"/>
    <dgm:cxn modelId="{13CB30B7-B92F-4FC7-86E0-8C7FB57F42F5}" type="presParOf" srcId="{5EF13CAB-AE03-4CF0-A45E-025B98A6A326}" destId="{035ABEC4-FF6A-453F-9BC9-271B1B5C00C6}" srcOrd="1" destOrd="0" presId="urn:microsoft.com/office/officeart/2005/8/layout/orgChart1"/>
    <dgm:cxn modelId="{890D3F9C-5423-47CD-B37E-DBC0FB9FE540}" type="presParOf" srcId="{F428109B-5AF7-4DB6-A161-6E8FD9D5A41B}" destId="{537FF7E8-58D3-447F-94EA-FFD9FC54BD4C}" srcOrd="1" destOrd="0" presId="urn:microsoft.com/office/officeart/2005/8/layout/orgChart1"/>
    <dgm:cxn modelId="{7CA2D9DC-2790-44DD-A748-2C0348CAD475}" type="presParOf" srcId="{F428109B-5AF7-4DB6-A161-6E8FD9D5A41B}" destId="{1D6F07FA-D0C1-4993-87BC-F52FDBA3D484}" srcOrd="2" destOrd="0" presId="urn:microsoft.com/office/officeart/2005/8/layout/orgChart1"/>
    <dgm:cxn modelId="{90C56259-0F22-464B-9B1B-18AB8DF0A61C}" type="presParOf" srcId="{AE507045-BEB8-4EA5-8807-8B190B00BEB3}" destId="{A167DBD8-CFEF-41B3-81A6-2F412E23558F}" srcOrd="2" destOrd="0" presId="urn:microsoft.com/office/officeart/2005/8/layout/orgChart1"/>
    <dgm:cxn modelId="{24846CE5-702C-4D36-9B04-10CF69D3EA86}" type="presParOf" srcId="{AE507045-BEB8-4EA5-8807-8B190B00BEB3}" destId="{57153E26-1BA6-4363-AB81-AFD7E0A1F3EF}" srcOrd="3" destOrd="0" presId="urn:microsoft.com/office/officeart/2005/8/layout/orgChart1"/>
    <dgm:cxn modelId="{17700803-7E1D-465E-9939-AA853F9751F7}" type="presParOf" srcId="{57153E26-1BA6-4363-AB81-AFD7E0A1F3EF}" destId="{1C098731-E8E1-46FC-98DA-DACA9F680626}" srcOrd="0" destOrd="0" presId="urn:microsoft.com/office/officeart/2005/8/layout/orgChart1"/>
    <dgm:cxn modelId="{DD470A8D-DD57-4B2D-BFD0-0F0136ADFC38}" type="presParOf" srcId="{1C098731-E8E1-46FC-98DA-DACA9F680626}" destId="{7238779F-10A6-4E3E-9BC5-4E7953E31666}" srcOrd="0" destOrd="0" presId="urn:microsoft.com/office/officeart/2005/8/layout/orgChart1"/>
    <dgm:cxn modelId="{49258573-2D1C-4342-86DD-4E507319E196}" type="presParOf" srcId="{1C098731-E8E1-46FC-98DA-DACA9F680626}" destId="{B994992C-DBDB-4181-9B6F-6F5C7155325E}" srcOrd="1" destOrd="0" presId="urn:microsoft.com/office/officeart/2005/8/layout/orgChart1"/>
    <dgm:cxn modelId="{EF8D7408-F14A-4FA8-A9F5-59DE411EE1E5}" type="presParOf" srcId="{57153E26-1BA6-4363-AB81-AFD7E0A1F3EF}" destId="{4FE6E4E0-35B2-4B50-B1C2-685134C6ACB6}" srcOrd="1" destOrd="0" presId="urn:microsoft.com/office/officeart/2005/8/layout/orgChart1"/>
    <dgm:cxn modelId="{E2B42008-2BEF-49E7-A557-15F0A3E297B1}" type="presParOf" srcId="{57153E26-1BA6-4363-AB81-AFD7E0A1F3EF}" destId="{746E08F2-3992-4DDF-A105-1AF114CBDBFC}" srcOrd="2" destOrd="0" presId="urn:microsoft.com/office/officeart/2005/8/layout/orgChart1"/>
    <dgm:cxn modelId="{74A88001-A0D2-47E1-AF4D-232AE7EDB460}" type="presParOf" srcId="{A820F48F-5863-4F6A-850F-1C485A283718}" destId="{8A82083A-8665-45CD-944D-EB028ACBBD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FA5470-9AEA-4D08-B938-818F597D3FF3}" type="doc">
      <dgm:prSet loTypeId="urn:microsoft.com/office/officeart/2005/8/layout/hierarchy2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716E333B-9EED-4F5F-A0A7-CBB1D0ED497C}">
      <dgm:prSet phldrT="[Texto]"/>
      <dgm:spPr/>
      <dgm:t>
        <a:bodyPr/>
        <a:lstStyle/>
        <a:p>
          <a:r>
            <a:rPr lang="es-EC" dirty="0" smtClean="0"/>
            <a:t>VARIABLES</a:t>
          </a:r>
          <a:endParaRPr lang="es-EC" dirty="0"/>
        </a:p>
      </dgm:t>
    </dgm:pt>
    <dgm:pt modelId="{989BF6DF-E72C-4F97-BB79-00BD5C897D1E}" type="parTrans" cxnId="{60B5067B-5F48-45C6-8911-E6F0B9ED47A8}">
      <dgm:prSet/>
      <dgm:spPr/>
      <dgm:t>
        <a:bodyPr/>
        <a:lstStyle/>
        <a:p>
          <a:endParaRPr lang="es-EC"/>
        </a:p>
      </dgm:t>
    </dgm:pt>
    <dgm:pt modelId="{0C30B727-2FB1-436D-AE9E-0F17E60CB57F}" type="sibTrans" cxnId="{60B5067B-5F48-45C6-8911-E6F0B9ED47A8}">
      <dgm:prSet/>
      <dgm:spPr/>
      <dgm:t>
        <a:bodyPr/>
        <a:lstStyle/>
        <a:p>
          <a:endParaRPr lang="es-EC"/>
        </a:p>
      </dgm:t>
    </dgm:pt>
    <dgm:pt modelId="{7D0570B0-2470-4F9F-9049-165CBC1E70E8}">
      <dgm:prSet phldrT="[Texto]"/>
      <dgm:spPr/>
      <dgm:t>
        <a:bodyPr/>
        <a:lstStyle/>
        <a:p>
          <a:r>
            <a:rPr lang="es-EC" dirty="0" smtClean="0"/>
            <a:t>CUANTITATIVAS</a:t>
          </a:r>
          <a:endParaRPr lang="es-EC" dirty="0"/>
        </a:p>
      </dgm:t>
    </dgm:pt>
    <dgm:pt modelId="{CB524B5A-FE8A-413A-A4AF-7A52BBFA1062}" type="parTrans" cxnId="{25DF695A-FB3B-4074-B54B-6EB145BFE545}">
      <dgm:prSet/>
      <dgm:spPr/>
      <dgm:t>
        <a:bodyPr/>
        <a:lstStyle/>
        <a:p>
          <a:endParaRPr lang="es-EC"/>
        </a:p>
      </dgm:t>
    </dgm:pt>
    <dgm:pt modelId="{45A3EEA7-1553-4D94-8534-8CCE308532E7}" type="sibTrans" cxnId="{25DF695A-FB3B-4074-B54B-6EB145BFE545}">
      <dgm:prSet/>
      <dgm:spPr/>
      <dgm:t>
        <a:bodyPr/>
        <a:lstStyle/>
        <a:p>
          <a:endParaRPr lang="es-EC"/>
        </a:p>
      </dgm:t>
    </dgm:pt>
    <dgm:pt modelId="{EDD5B241-4F1C-4042-A80C-3A9A57D1FF92}">
      <dgm:prSet phldrT="[Texto]"/>
      <dgm:spPr/>
      <dgm:t>
        <a:bodyPr/>
        <a:lstStyle/>
        <a:p>
          <a:r>
            <a:rPr lang="es-EC" dirty="0" smtClean="0"/>
            <a:t>DISCRETAS</a:t>
          </a:r>
          <a:endParaRPr lang="es-EC" dirty="0"/>
        </a:p>
      </dgm:t>
    </dgm:pt>
    <dgm:pt modelId="{880EEDAD-4C97-4F2C-A6BC-F38A4784971F}" type="parTrans" cxnId="{D9087C18-8F1F-4DF4-9347-637C46C9EC7D}">
      <dgm:prSet/>
      <dgm:spPr/>
      <dgm:t>
        <a:bodyPr/>
        <a:lstStyle/>
        <a:p>
          <a:endParaRPr lang="es-EC"/>
        </a:p>
      </dgm:t>
    </dgm:pt>
    <dgm:pt modelId="{69398DE5-F8ED-4F9D-A1C0-1E4819919CDA}" type="sibTrans" cxnId="{D9087C18-8F1F-4DF4-9347-637C46C9EC7D}">
      <dgm:prSet/>
      <dgm:spPr/>
      <dgm:t>
        <a:bodyPr/>
        <a:lstStyle/>
        <a:p>
          <a:endParaRPr lang="es-EC"/>
        </a:p>
      </dgm:t>
    </dgm:pt>
    <dgm:pt modelId="{15E2972B-7DFE-4353-9B7A-68064B0D112D}">
      <dgm:prSet phldrT="[Texto]"/>
      <dgm:spPr/>
      <dgm:t>
        <a:bodyPr/>
        <a:lstStyle/>
        <a:p>
          <a:r>
            <a:rPr lang="es-EC" dirty="0" smtClean="0"/>
            <a:t>CONTINUAS</a:t>
          </a:r>
          <a:endParaRPr lang="es-EC" dirty="0"/>
        </a:p>
      </dgm:t>
    </dgm:pt>
    <dgm:pt modelId="{6A0C7574-B5A8-4681-B0C7-640616832700}" type="parTrans" cxnId="{780BC498-EF9F-4760-A897-4DC9074C4006}">
      <dgm:prSet/>
      <dgm:spPr/>
      <dgm:t>
        <a:bodyPr/>
        <a:lstStyle/>
        <a:p>
          <a:endParaRPr lang="es-EC"/>
        </a:p>
      </dgm:t>
    </dgm:pt>
    <dgm:pt modelId="{85B54243-29AD-42C5-A0DF-92440592E44F}" type="sibTrans" cxnId="{780BC498-EF9F-4760-A897-4DC9074C4006}">
      <dgm:prSet/>
      <dgm:spPr/>
      <dgm:t>
        <a:bodyPr/>
        <a:lstStyle/>
        <a:p>
          <a:endParaRPr lang="es-EC"/>
        </a:p>
      </dgm:t>
    </dgm:pt>
    <dgm:pt modelId="{8548ABC6-6B38-4E60-8F05-E050E8278BC4}">
      <dgm:prSet phldrT="[Texto]"/>
      <dgm:spPr/>
      <dgm:t>
        <a:bodyPr/>
        <a:lstStyle/>
        <a:p>
          <a:r>
            <a:rPr lang="es-EC" dirty="0" smtClean="0"/>
            <a:t>CUALITATIVAS</a:t>
          </a:r>
          <a:endParaRPr lang="es-EC" dirty="0"/>
        </a:p>
      </dgm:t>
    </dgm:pt>
    <dgm:pt modelId="{17F682B0-0241-46CD-8452-C818C8E24989}" type="parTrans" cxnId="{DB467163-CAD3-4150-8F5B-955A11160636}">
      <dgm:prSet/>
      <dgm:spPr/>
      <dgm:t>
        <a:bodyPr/>
        <a:lstStyle/>
        <a:p>
          <a:endParaRPr lang="es-EC"/>
        </a:p>
      </dgm:t>
    </dgm:pt>
    <dgm:pt modelId="{00CEF3E5-471D-499B-9C5A-C5D541FC6043}" type="sibTrans" cxnId="{DB467163-CAD3-4150-8F5B-955A11160636}">
      <dgm:prSet/>
      <dgm:spPr/>
      <dgm:t>
        <a:bodyPr/>
        <a:lstStyle/>
        <a:p>
          <a:endParaRPr lang="es-EC"/>
        </a:p>
      </dgm:t>
    </dgm:pt>
    <dgm:pt modelId="{2BD82DED-3A54-4470-8074-5D5280870CA0}">
      <dgm:prSet phldrT="[Texto]"/>
      <dgm:spPr/>
      <dgm:t>
        <a:bodyPr/>
        <a:lstStyle/>
        <a:p>
          <a:r>
            <a:rPr lang="es-EC" dirty="0" smtClean="0"/>
            <a:t>NOMINAL</a:t>
          </a:r>
          <a:endParaRPr lang="es-EC" dirty="0"/>
        </a:p>
      </dgm:t>
    </dgm:pt>
    <dgm:pt modelId="{EC9AF720-A083-44A8-989D-1D8B7570D226}" type="parTrans" cxnId="{D8817BDC-440F-4A8E-8196-2584244926A7}">
      <dgm:prSet/>
      <dgm:spPr/>
      <dgm:t>
        <a:bodyPr/>
        <a:lstStyle/>
        <a:p>
          <a:endParaRPr lang="es-EC"/>
        </a:p>
      </dgm:t>
    </dgm:pt>
    <dgm:pt modelId="{CE67A7C0-520E-4C93-ADDE-594DE2A33598}" type="sibTrans" cxnId="{D8817BDC-440F-4A8E-8196-2584244926A7}">
      <dgm:prSet/>
      <dgm:spPr/>
      <dgm:t>
        <a:bodyPr/>
        <a:lstStyle/>
        <a:p>
          <a:endParaRPr lang="es-EC"/>
        </a:p>
      </dgm:t>
    </dgm:pt>
    <dgm:pt modelId="{EE66AAB6-7176-42C8-B9F9-BCBCE08D138F}">
      <dgm:prSet phldrT="[Texto]"/>
      <dgm:spPr/>
      <dgm:t>
        <a:bodyPr/>
        <a:lstStyle/>
        <a:p>
          <a:r>
            <a:rPr lang="es-EC" dirty="0" smtClean="0"/>
            <a:t>ORDINAL</a:t>
          </a:r>
          <a:endParaRPr lang="es-EC" dirty="0"/>
        </a:p>
      </dgm:t>
    </dgm:pt>
    <dgm:pt modelId="{7B30B96D-4620-437E-B082-AE17EACB3CDD}" type="parTrans" cxnId="{2EE9366E-D6BA-45DB-B10C-6CD5A9E0F857}">
      <dgm:prSet/>
      <dgm:spPr/>
      <dgm:t>
        <a:bodyPr/>
        <a:lstStyle/>
        <a:p>
          <a:endParaRPr lang="es-EC"/>
        </a:p>
      </dgm:t>
    </dgm:pt>
    <dgm:pt modelId="{C2D1CD28-7475-4C1C-89F8-2C80403B5AFC}" type="sibTrans" cxnId="{2EE9366E-D6BA-45DB-B10C-6CD5A9E0F857}">
      <dgm:prSet/>
      <dgm:spPr/>
      <dgm:t>
        <a:bodyPr/>
        <a:lstStyle/>
        <a:p>
          <a:endParaRPr lang="es-EC"/>
        </a:p>
      </dgm:t>
    </dgm:pt>
    <dgm:pt modelId="{CC75DDEE-61ED-4B14-9A79-484414732D8F}" type="pres">
      <dgm:prSet presAssocID="{2EFA5470-9AEA-4D08-B938-818F597D3FF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C204DEA-51C1-4D9B-9EBB-3D56A4FDE460}" type="pres">
      <dgm:prSet presAssocID="{716E333B-9EED-4F5F-A0A7-CBB1D0ED497C}" presName="root1" presStyleCnt="0"/>
      <dgm:spPr/>
    </dgm:pt>
    <dgm:pt modelId="{ABD94BA2-14F0-4C47-9F19-3A6E83351D4C}" type="pres">
      <dgm:prSet presAssocID="{716E333B-9EED-4F5F-A0A7-CBB1D0ED497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935451F-08D3-4F32-A026-2EAF8148937E}" type="pres">
      <dgm:prSet presAssocID="{716E333B-9EED-4F5F-A0A7-CBB1D0ED497C}" presName="level2hierChild" presStyleCnt="0"/>
      <dgm:spPr/>
    </dgm:pt>
    <dgm:pt modelId="{87D2A7F6-7924-4EE7-BBE5-ACE4D0E004E9}" type="pres">
      <dgm:prSet presAssocID="{CB524B5A-FE8A-413A-A4AF-7A52BBFA1062}" presName="conn2-1" presStyleLbl="parChTrans1D2" presStyleIdx="0" presStyleCnt="2"/>
      <dgm:spPr/>
      <dgm:t>
        <a:bodyPr/>
        <a:lstStyle/>
        <a:p>
          <a:endParaRPr lang="es-EC"/>
        </a:p>
      </dgm:t>
    </dgm:pt>
    <dgm:pt modelId="{770B519B-EC65-4757-801C-AFD1B7FB7474}" type="pres">
      <dgm:prSet presAssocID="{CB524B5A-FE8A-413A-A4AF-7A52BBFA1062}" presName="connTx" presStyleLbl="parChTrans1D2" presStyleIdx="0" presStyleCnt="2"/>
      <dgm:spPr/>
      <dgm:t>
        <a:bodyPr/>
        <a:lstStyle/>
        <a:p>
          <a:endParaRPr lang="es-EC"/>
        </a:p>
      </dgm:t>
    </dgm:pt>
    <dgm:pt modelId="{CAF98BAC-680C-488B-8361-9D8C83F87423}" type="pres">
      <dgm:prSet presAssocID="{7D0570B0-2470-4F9F-9049-165CBC1E70E8}" presName="root2" presStyleCnt="0"/>
      <dgm:spPr/>
    </dgm:pt>
    <dgm:pt modelId="{6B343656-16C7-417F-AFEE-D1ECA0DABCDD}" type="pres">
      <dgm:prSet presAssocID="{7D0570B0-2470-4F9F-9049-165CBC1E70E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9B77D4F-5AA2-4C3C-9D5A-E75EDDCE8A73}" type="pres">
      <dgm:prSet presAssocID="{7D0570B0-2470-4F9F-9049-165CBC1E70E8}" presName="level3hierChild" presStyleCnt="0"/>
      <dgm:spPr/>
    </dgm:pt>
    <dgm:pt modelId="{30AD02BE-E3E9-48FF-89D9-B58019F50DDC}" type="pres">
      <dgm:prSet presAssocID="{880EEDAD-4C97-4F2C-A6BC-F38A4784971F}" presName="conn2-1" presStyleLbl="parChTrans1D3" presStyleIdx="0" presStyleCnt="4"/>
      <dgm:spPr/>
      <dgm:t>
        <a:bodyPr/>
        <a:lstStyle/>
        <a:p>
          <a:endParaRPr lang="es-EC"/>
        </a:p>
      </dgm:t>
    </dgm:pt>
    <dgm:pt modelId="{50FE0F4D-BF82-40F6-9524-55EDDD33EADD}" type="pres">
      <dgm:prSet presAssocID="{880EEDAD-4C97-4F2C-A6BC-F38A4784971F}" presName="connTx" presStyleLbl="parChTrans1D3" presStyleIdx="0" presStyleCnt="4"/>
      <dgm:spPr/>
      <dgm:t>
        <a:bodyPr/>
        <a:lstStyle/>
        <a:p>
          <a:endParaRPr lang="es-EC"/>
        </a:p>
      </dgm:t>
    </dgm:pt>
    <dgm:pt modelId="{09D32DCA-815E-4E60-BE20-EAAC91443B9B}" type="pres">
      <dgm:prSet presAssocID="{EDD5B241-4F1C-4042-A80C-3A9A57D1FF92}" presName="root2" presStyleCnt="0"/>
      <dgm:spPr/>
    </dgm:pt>
    <dgm:pt modelId="{C201C83C-A548-4E00-AAC2-2EE8B4158AB2}" type="pres">
      <dgm:prSet presAssocID="{EDD5B241-4F1C-4042-A80C-3A9A57D1FF9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8567719-ABF4-4D9C-AC44-5BE773AF6A4E}" type="pres">
      <dgm:prSet presAssocID="{EDD5B241-4F1C-4042-A80C-3A9A57D1FF92}" presName="level3hierChild" presStyleCnt="0"/>
      <dgm:spPr/>
    </dgm:pt>
    <dgm:pt modelId="{DA73BE42-3F4B-466A-AB8C-0DCD86628E0B}" type="pres">
      <dgm:prSet presAssocID="{6A0C7574-B5A8-4681-B0C7-640616832700}" presName="conn2-1" presStyleLbl="parChTrans1D3" presStyleIdx="1" presStyleCnt="4"/>
      <dgm:spPr/>
      <dgm:t>
        <a:bodyPr/>
        <a:lstStyle/>
        <a:p>
          <a:endParaRPr lang="es-EC"/>
        </a:p>
      </dgm:t>
    </dgm:pt>
    <dgm:pt modelId="{9011ED58-E875-4A9A-A0F1-4EC148F73486}" type="pres">
      <dgm:prSet presAssocID="{6A0C7574-B5A8-4681-B0C7-640616832700}" presName="connTx" presStyleLbl="parChTrans1D3" presStyleIdx="1" presStyleCnt="4"/>
      <dgm:spPr/>
      <dgm:t>
        <a:bodyPr/>
        <a:lstStyle/>
        <a:p>
          <a:endParaRPr lang="es-EC"/>
        </a:p>
      </dgm:t>
    </dgm:pt>
    <dgm:pt modelId="{8FBDBB97-F8E9-47E9-A490-551A5D8449C8}" type="pres">
      <dgm:prSet presAssocID="{15E2972B-7DFE-4353-9B7A-68064B0D112D}" presName="root2" presStyleCnt="0"/>
      <dgm:spPr/>
    </dgm:pt>
    <dgm:pt modelId="{8A3F3030-F5EB-4FEA-A2BD-D5357D4DD879}" type="pres">
      <dgm:prSet presAssocID="{15E2972B-7DFE-4353-9B7A-68064B0D112D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3A9B0A6-4FCE-47DA-81C1-FEB5298E00C8}" type="pres">
      <dgm:prSet presAssocID="{15E2972B-7DFE-4353-9B7A-68064B0D112D}" presName="level3hierChild" presStyleCnt="0"/>
      <dgm:spPr/>
    </dgm:pt>
    <dgm:pt modelId="{21F57E7F-E0BF-46A9-9B5F-8EBFB94A28F3}" type="pres">
      <dgm:prSet presAssocID="{17F682B0-0241-46CD-8452-C818C8E24989}" presName="conn2-1" presStyleLbl="parChTrans1D2" presStyleIdx="1" presStyleCnt="2"/>
      <dgm:spPr/>
      <dgm:t>
        <a:bodyPr/>
        <a:lstStyle/>
        <a:p>
          <a:endParaRPr lang="es-EC"/>
        </a:p>
      </dgm:t>
    </dgm:pt>
    <dgm:pt modelId="{A7A5F9A8-D795-4778-B969-C13B03F536BC}" type="pres">
      <dgm:prSet presAssocID="{17F682B0-0241-46CD-8452-C818C8E24989}" presName="connTx" presStyleLbl="parChTrans1D2" presStyleIdx="1" presStyleCnt="2"/>
      <dgm:spPr/>
      <dgm:t>
        <a:bodyPr/>
        <a:lstStyle/>
        <a:p>
          <a:endParaRPr lang="es-EC"/>
        </a:p>
      </dgm:t>
    </dgm:pt>
    <dgm:pt modelId="{0D0991A7-9785-4661-9478-AA6116C7B572}" type="pres">
      <dgm:prSet presAssocID="{8548ABC6-6B38-4E60-8F05-E050E8278BC4}" presName="root2" presStyleCnt="0"/>
      <dgm:spPr/>
    </dgm:pt>
    <dgm:pt modelId="{70B4503A-9AF2-4F48-A59C-36B421DDB293}" type="pres">
      <dgm:prSet presAssocID="{8548ABC6-6B38-4E60-8F05-E050E8278BC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2652642-2591-4281-9626-AB4BCDE95356}" type="pres">
      <dgm:prSet presAssocID="{8548ABC6-6B38-4E60-8F05-E050E8278BC4}" presName="level3hierChild" presStyleCnt="0"/>
      <dgm:spPr/>
    </dgm:pt>
    <dgm:pt modelId="{AEF13DF2-6071-4FD4-8734-AC3AD5F4CAF4}" type="pres">
      <dgm:prSet presAssocID="{EC9AF720-A083-44A8-989D-1D8B7570D226}" presName="conn2-1" presStyleLbl="parChTrans1D3" presStyleIdx="2" presStyleCnt="4"/>
      <dgm:spPr/>
      <dgm:t>
        <a:bodyPr/>
        <a:lstStyle/>
        <a:p>
          <a:endParaRPr lang="es-EC"/>
        </a:p>
      </dgm:t>
    </dgm:pt>
    <dgm:pt modelId="{DC259360-1F44-492E-AEE2-951BBD9187F2}" type="pres">
      <dgm:prSet presAssocID="{EC9AF720-A083-44A8-989D-1D8B7570D226}" presName="connTx" presStyleLbl="parChTrans1D3" presStyleIdx="2" presStyleCnt="4"/>
      <dgm:spPr/>
      <dgm:t>
        <a:bodyPr/>
        <a:lstStyle/>
        <a:p>
          <a:endParaRPr lang="es-EC"/>
        </a:p>
      </dgm:t>
    </dgm:pt>
    <dgm:pt modelId="{007D4A1C-5DA8-4526-A9DA-C0F4E4043D84}" type="pres">
      <dgm:prSet presAssocID="{2BD82DED-3A54-4470-8074-5D5280870CA0}" presName="root2" presStyleCnt="0"/>
      <dgm:spPr/>
    </dgm:pt>
    <dgm:pt modelId="{87C72F1B-22C5-4761-8AC7-01C3CA359730}" type="pres">
      <dgm:prSet presAssocID="{2BD82DED-3A54-4470-8074-5D5280870CA0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AC31B29-CEFB-40C8-AD3E-469BD8B173DE}" type="pres">
      <dgm:prSet presAssocID="{2BD82DED-3A54-4470-8074-5D5280870CA0}" presName="level3hierChild" presStyleCnt="0"/>
      <dgm:spPr/>
    </dgm:pt>
    <dgm:pt modelId="{2A6C5D3D-C603-4C58-804D-8E61C1806403}" type="pres">
      <dgm:prSet presAssocID="{7B30B96D-4620-437E-B082-AE17EACB3CDD}" presName="conn2-1" presStyleLbl="parChTrans1D3" presStyleIdx="3" presStyleCnt="4"/>
      <dgm:spPr/>
      <dgm:t>
        <a:bodyPr/>
        <a:lstStyle/>
        <a:p>
          <a:endParaRPr lang="es-EC"/>
        </a:p>
      </dgm:t>
    </dgm:pt>
    <dgm:pt modelId="{8E3357B1-EA64-4546-ACA3-644716305971}" type="pres">
      <dgm:prSet presAssocID="{7B30B96D-4620-437E-B082-AE17EACB3CDD}" presName="connTx" presStyleLbl="parChTrans1D3" presStyleIdx="3" presStyleCnt="4"/>
      <dgm:spPr/>
      <dgm:t>
        <a:bodyPr/>
        <a:lstStyle/>
        <a:p>
          <a:endParaRPr lang="es-EC"/>
        </a:p>
      </dgm:t>
    </dgm:pt>
    <dgm:pt modelId="{1A324569-319A-4726-B27F-2636F89BDB94}" type="pres">
      <dgm:prSet presAssocID="{EE66AAB6-7176-42C8-B9F9-BCBCE08D138F}" presName="root2" presStyleCnt="0"/>
      <dgm:spPr/>
    </dgm:pt>
    <dgm:pt modelId="{EAB588F6-400B-4369-937B-E6C94335069E}" type="pres">
      <dgm:prSet presAssocID="{EE66AAB6-7176-42C8-B9F9-BCBCE08D138F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E5CAB55-28A6-4498-918E-7C44A77E374E}" type="pres">
      <dgm:prSet presAssocID="{EE66AAB6-7176-42C8-B9F9-BCBCE08D138F}" presName="level3hierChild" presStyleCnt="0"/>
      <dgm:spPr/>
    </dgm:pt>
  </dgm:ptLst>
  <dgm:cxnLst>
    <dgm:cxn modelId="{181EF3B4-AC02-4B36-83B2-860D5FA0985D}" type="presOf" srcId="{2EFA5470-9AEA-4D08-B938-818F597D3FF3}" destId="{CC75DDEE-61ED-4B14-9A79-484414732D8F}" srcOrd="0" destOrd="0" presId="urn:microsoft.com/office/officeart/2005/8/layout/hierarchy2"/>
    <dgm:cxn modelId="{8E14D02A-5A1B-4BF0-B895-99421B8DE128}" type="presOf" srcId="{EC9AF720-A083-44A8-989D-1D8B7570D226}" destId="{AEF13DF2-6071-4FD4-8734-AC3AD5F4CAF4}" srcOrd="0" destOrd="0" presId="urn:microsoft.com/office/officeart/2005/8/layout/hierarchy2"/>
    <dgm:cxn modelId="{2EE9366E-D6BA-45DB-B10C-6CD5A9E0F857}" srcId="{8548ABC6-6B38-4E60-8F05-E050E8278BC4}" destId="{EE66AAB6-7176-42C8-B9F9-BCBCE08D138F}" srcOrd="1" destOrd="0" parTransId="{7B30B96D-4620-437E-B082-AE17EACB3CDD}" sibTransId="{C2D1CD28-7475-4C1C-89F8-2C80403B5AFC}"/>
    <dgm:cxn modelId="{D8817BDC-440F-4A8E-8196-2584244926A7}" srcId="{8548ABC6-6B38-4E60-8F05-E050E8278BC4}" destId="{2BD82DED-3A54-4470-8074-5D5280870CA0}" srcOrd="0" destOrd="0" parTransId="{EC9AF720-A083-44A8-989D-1D8B7570D226}" sibTransId="{CE67A7C0-520E-4C93-ADDE-594DE2A33598}"/>
    <dgm:cxn modelId="{58867B2F-6418-40FC-808A-7ACB562A6C8F}" type="presOf" srcId="{7B30B96D-4620-437E-B082-AE17EACB3CDD}" destId="{2A6C5D3D-C603-4C58-804D-8E61C1806403}" srcOrd="0" destOrd="0" presId="urn:microsoft.com/office/officeart/2005/8/layout/hierarchy2"/>
    <dgm:cxn modelId="{60B5067B-5F48-45C6-8911-E6F0B9ED47A8}" srcId="{2EFA5470-9AEA-4D08-B938-818F597D3FF3}" destId="{716E333B-9EED-4F5F-A0A7-CBB1D0ED497C}" srcOrd="0" destOrd="0" parTransId="{989BF6DF-E72C-4F97-BB79-00BD5C897D1E}" sibTransId="{0C30B727-2FB1-436D-AE9E-0F17E60CB57F}"/>
    <dgm:cxn modelId="{EF44A908-44EB-422D-87A5-095A3699516A}" type="presOf" srcId="{880EEDAD-4C97-4F2C-A6BC-F38A4784971F}" destId="{50FE0F4D-BF82-40F6-9524-55EDDD33EADD}" srcOrd="1" destOrd="0" presId="urn:microsoft.com/office/officeart/2005/8/layout/hierarchy2"/>
    <dgm:cxn modelId="{918CA2F5-82CC-4468-B3DF-A757AA41B82C}" type="presOf" srcId="{EDD5B241-4F1C-4042-A80C-3A9A57D1FF92}" destId="{C201C83C-A548-4E00-AAC2-2EE8B4158AB2}" srcOrd="0" destOrd="0" presId="urn:microsoft.com/office/officeart/2005/8/layout/hierarchy2"/>
    <dgm:cxn modelId="{CC7538EE-1655-480F-9E6B-352B4C870B5F}" type="presOf" srcId="{7D0570B0-2470-4F9F-9049-165CBC1E70E8}" destId="{6B343656-16C7-417F-AFEE-D1ECA0DABCDD}" srcOrd="0" destOrd="0" presId="urn:microsoft.com/office/officeart/2005/8/layout/hierarchy2"/>
    <dgm:cxn modelId="{64E24302-E0A7-4A3F-80F0-6D24F1D41B55}" type="presOf" srcId="{7B30B96D-4620-437E-B082-AE17EACB3CDD}" destId="{8E3357B1-EA64-4546-ACA3-644716305971}" srcOrd="1" destOrd="0" presId="urn:microsoft.com/office/officeart/2005/8/layout/hierarchy2"/>
    <dgm:cxn modelId="{8EF5CB49-8A12-4491-8B49-9DE29F8A7C3E}" type="presOf" srcId="{17F682B0-0241-46CD-8452-C818C8E24989}" destId="{A7A5F9A8-D795-4778-B969-C13B03F536BC}" srcOrd="1" destOrd="0" presId="urn:microsoft.com/office/officeart/2005/8/layout/hierarchy2"/>
    <dgm:cxn modelId="{2AEADDB3-B533-458D-BF3D-8D4D9FA5FEBF}" type="presOf" srcId="{6A0C7574-B5A8-4681-B0C7-640616832700}" destId="{DA73BE42-3F4B-466A-AB8C-0DCD86628E0B}" srcOrd="0" destOrd="0" presId="urn:microsoft.com/office/officeart/2005/8/layout/hierarchy2"/>
    <dgm:cxn modelId="{0A631031-4E3F-485D-9FBC-31F5481F2B4A}" type="presOf" srcId="{6A0C7574-B5A8-4681-B0C7-640616832700}" destId="{9011ED58-E875-4A9A-A0F1-4EC148F73486}" srcOrd="1" destOrd="0" presId="urn:microsoft.com/office/officeart/2005/8/layout/hierarchy2"/>
    <dgm:cxn modelId="{D9087C18-8F1F-4DF4-9347-637C46C9EC7D}" srcId="{7D0570B0-2470-4F9F-9049-165CBC1E70E8}" destId="{EDD5B241-4F1C-4042-A80C-3A9A57D1FF92}" srcOrd="0" destOrd="0" parTransId="{880EEDAD-4C97-4F2C-A6BC-F38A4784971F}" sibTransId="{69398DE5-F8ED-4F9D-A1C0-1E4819919CDA}"/>
    <dgm:cxn modelId="{79F664E8-EB17-4C52-98E1-98434C4585EC}" type="presOf" srcId="{8548ABC6-6B38-4E60-8F05-E050E8278BC4}" destId="{70B4503A-9AF2-4F48-A59C-36B421DDB293}" srcOrd="0" destOrd="0" presId="urn:microsoft.com/office/officeart/2005/8/layout/hierarchy2"/>
    <dgm:cxn modelId="{DB467163-CAD3-4150-8F5B-955A11160636}" srcId="{716E333B-9EED-4F5F-A0A7-CBB1D0ED497C}" destId="{8548ABC6-6B38-4E60-8F05-E050E8278BC4}" srcOrd="1" destOrd="0" parTransId="{17F682B0-0241-46CD-8452-C818C8E24989}" sibTransId="{00CEF3E5-471D-499B-9C5A-C5D541FC6043}"/>
    <dgm:cxn modelId="{1F8B8BD5-7B49-4BF5-B723-07AD2CC086A8}" type="presOf" srcId="{CB524B5A-FE8A-413A-A4AF-7A52BBFA1062}" destId="{770B519B-EC65-4757-801C-AFD1B7FB7474}" srcOrd="1" destOrd="0" presId="urn:microsoft.com/office/officeart/2005/8/layout/hierarchy2"/>
    <dgm:cxn modelId="{D606D01D-3C29-4857-9930-E46E5596539C}" type="presOf" srcId="{2BD82DED-3A54-4470-8074-5D5280870CA0}" destId="{87C72F1B-22C5-4761-8AC7-01C3CA359730}" srcOrd="0" destOrd="0" presId="urn:microsoft.com/office/officeart/2005/8/layout/hierarchy2"/>
    <dgm:cxn modelId="{1D789DDD-FD19-4AE1-B84F-1E7EEB77C698}" type="presOf" srcId="{716E333B-9EED-4F5F-A0A7-CBB1D0ED497C}" destId="{ABD94BA2-14F0-4C47-9F19-3A6E83351D4C}" srcOrd="0" destOrd="0" presId="urn:microsoft.com/office/officeart/2005/8/layout/hierarchy2"/>
    <dgm:cxn modelId="{B9561145-4919-4194-9377-021327231D68}" type="presOf" srcId="{880EEDAD-4C97-4F2C-A6BC-F38A4784971F}" destId="{30AD02BE-E3E9-48FF-89D9-B58019F50DDC}" srcOrd="0" destOrd="0" presId="urn:microsoft.com/office/officeart/2005/8/layout/hierarchy2"/>
    <dgm:cxn modelId="{AC1E14D1-FAD4-418F-BDB9-9FD1DC2C9EB1}" type="presOf" srcId="{CB524B5A-FE8A-413A-A4AF-7A52BBFA1062}" destId="{87D2A7F6-7924-4EE7-BBE5-ACE4D0E004E9}" srcOrd="0" destOrd="0" presId="urn:microsoft.com/office/officeart/2005/8/layout/hierarchy2"/>
    <dgm:cxn modelId="{780BC498-EF9F-4760-A897-4DC9074C4006}" srcId="{7D0570B0-2470-4F9F-9049-165CBC1E70E8}" destId="{15E2972B-7DFE-4353-9B7A-68064B0D112D}" srcOrd="1" destOrd="0" parTransId="{6A0C7574-B5A8-4681-B0C7-640616832700}" sibTransId="{85B54243-29AD-42C5-A0DF-92440592E44F}"/>
    <dgm:cxn modelId="{56E178DD-6E43-4D0C-A1DB-AC859CD033BF}" type="presOf" srcId="{15E2972B-7DFE-4353-9B7A-68064B0D112D}" destId="{8A3F3030-F5EB-4FEA-A2BD-D5357D4DD879}" srcOrd="0" destOrd="0" presId="urn:microsoft.com/office/officeart/2005/8/layout/hierarchy2"/>
    <dgm:cxn modelId="{694DFBCC-356A-4EE5-84A1-990D96662174}" type="presOf" srcId="{EC9AF720-A083-44A8-989D-1D8B7570D226}" destId="{DC259360-1F44-492E-AEE2-951BBD9187F2}" srcOrd="1" destOrd="0" presId="urn:microsoft.com/office/officeart/2005/8/layout/hierarchy2"/>
    <dgm:cxn modelId="{B0C3CF11-8CAC-41DB-8F63-A512286A46AF}" type="presOf" srcId="{17F682B0-0241-46CD-8452-C818C8E24989}" destId="{21F57E7F-E0BF-46A9-9B5F-8EBFB94A28F3}" srcOrd="0" destOrd="0" presId="urn:microsoft.com/office/officeart/2005/8/layout/hierarchy2"/>
    <dgm:cxn modelId="{25DF695A-FB3B-4074-B54B-6EB145BFE545}" srcId="{716E333B-9EED-4F5F-A0A7-CBB1D0ED497C}" destId="{7D0570B0-2470-4F9F-9049-165CBC1E70E8}" srcOrd="0" destOrd="0" parTransId="{CB524B5A-FE8A-413A-A4AF-7A52BBFA1062}" sibTransId="{45A3EEA7-1553-4D94-8534-8CCE308532E7}"/>
    <dgm:cxn modelId="{BA2A4FB6-D8E8-44A8-8051-BB32D2443999}" type="presOf" srcId="{EE66AAB6-7176-42C8-B9F9-BCBCE08D138F}" destId="{EAB588F6-400B-4369-937B-E6C94335069E}" srcOrd="0" destOrd="0" presId="urn:microsoft.com/office/officeart/2005/8/layout/hierarchy2"/>
    <dgm:cxn modelId="{52CBCEE8-55C9-4EA4-998D-24A99AA78E47}" type="presParOf" srcId="{CC75DDEE-61ED-4B14-9A79-484414732D8F}" destId="{CC204DEA-51C1-4D9B-9EBB-3D56A4FDE460}" srcOrd="0" destOrd="0" presId="urn:microsoft.com/office/officeart/2005/8/layout/hierarchy2"/>
    <dgm:cxn modelId="{D487F273-468E-4B71-8FBB-37E25FB918B4}" type="presParOf" srcId="{CC204DEA-51C1-4D9B-9EBB-3D56A4FDE460}" destId="{ABD94BA2-14F0-4C47-9F19-3A6E83351D4C}" srcOrd="0" destOrd="0" presId="urn:microsoft.com/office/officeart/2005/8/layout/hierarchy2"/>
    <dgm:cxn modelId="{AC5E051F-DF82-4C66-88E8-FE224DABA682}" type="presParOf" srcId="{CC204DEA-51C1-4D9B-9EBB-3D56A4FDE460}" destId="{7935451F-08D3-4F32-A026-2EAF8148937E}" srcOrd="1" destOrd="0" presId="urn:microsoft.com/office/officeart/2005/8/layout/hierarchy2"/>
    <dgm:cxn modelId="{9D0C0E6B-86BB-4235-B277-95963DAF7A37}" type="presParOf" srcId="{7935451F-08D3-4F32-A026-2EAF8148937E}" destId="{87D2A7F6-7924-4EE7-BBE5-ACE4D0E004E9}" srcOrd="0" destOrd="0" presId="urn:microsoft.com/office/officeart/2005/8/layout/hierarchy2"/>
    <dgm:cxn modelId="{96426EF1-10DB-4AB7-B30A-FA9B7AFB3B65}" type="presParOf" srcId="{87D2A7F6-7924-4EE7-BBE5-ACE4D0E004E9}" destId="{770B519B-EC65-4757-801C-AFD1B7FB7474}" srcOrd="0" destOrd="0" presId="urn:microsoft.com/office/officeart/2005/8/layout/hierarchy2"/>
    <dgm:cxn modelId="{D91B4C49-9150-4349-AA86-720CCA0561B8}" type="presParOf" srcId="{7935451F-08D3-4F32-A026-2EAF8148937E}" destId="{CAF98BAC-680C-488B-8361-9D8C83F87423}" srcOrd="1" destOrd="0" presId="urn:microsoft.com/office/officeart/2005/8/layout/hierarchy2"/>
    <dgm:cxn modelId="{7F45C772-2104-4695-BD4F-8AD71244A6CB}" type="presParOf" srcId="{CAF98BAC-680C-488B-8361-9D8C83F87423}" destId="{6B343656-16C7-417F-AFEE-D1ECA0DABCDD}" srcOrd="0" destOrd="0" presId="urn:microsoft.com/office/officeart/2005/8/layout/hierarchy2"/>
    <dgm:cxn modelId="{0586A1C0-3A1E-4163-97C0-0DF82D3527D9}" type="presParOf" srcId="{CAF98BAC-680C-488B-8361-9D8C83F87423}" destId="{49B77D4F-5AA2-4C3C-9D5A-E75EDDCE8A73}" srcOrd="1" destOrd="0" presId="urn:microsoft.com/office/officeart/2005/8/layout/hierarchy2"/>
    <dgm:cxn modelId="{136560BD-1C16-4360-AF70-FC0DE90F36AF}" type="presParOf" srcId="{49B77D4F-5AA2-4C3C-9D5A-E75EDDCE8A73}" destId="{30AD02BE-E3E9-48FF-89D9-B58019F50DDC}" srcOrd="0" destOrd="0" presId="urn:microsoft.com/office/officeart/2005/8/layout/hierarchy2"/>
    <dgm:cxn modelId="{F2D1E64F-0256-43A2-82AE-9AF32D5D71B4}" type="presParOf" srcId="{30AD02BE-E3E9-48FF-89D9-B58019F50DDC}" destId="{50FE0F4D-BF82-40F6-9524-55EDDD33EADD}" srcOrd="0" destOrd="0" presId="urn:microsoft.com/office/officeart/2005/8/layout/hierarchy2"/>
    <dgm:cxn modelId="{FE94A2FE-9F6B-413B-BE38-40E0B637E47D}" type="presParOf" srcId="{49B77D4F-5AA2-4C3C-9D5A-E75EDDCE8A73}" destId="{09D32DCA-815E-4E60-BE20-EAAC91443B9B}" srcOrd="1" destOrd="0" presId="urn:microsoft.com/office/officeart/2005/8/layout/hierarchy2"/>
    <dgm:cxn modelId="{447B8AF9-D8E5-4699-B8C2-C91F22A9E290}" type="presParOf" srcId="{09D32DCA-815E-4E60-BE20-EAAC91443B9B}" destId="{C201C83C-A548-4E00-AAC2-2EE8B4158AB2}" srcOrd="0" destOrd="0" presId="urn:microsoft.com/office/officeart/2005/8/layout/hierarchy2"/>
    <dgm:cxn modelId="{6E3AB786-094B-4603-B4BB-C2032C0524B9}" type="presParOf" srcId="{09D32DCA-815E-4E60-BE20-EAAC91443B9B}" destId="{98567719-ABF4-4D9C-AC44-5BE773AF6A4E}" srcOrd="1" destOrd="0" presId="urn:microsoft.com/office/officeart/2005/8/layout/hierarchy2"/>
    <dgm:cxn modelId="{9882EF31-148D-4228-8D85-51712A2DCFF7}" type="presParOf" srcId="{49B77D4F-5AA2-4C3C-9D5A-E75EDDCE8A73}" destId="{DA73BE42-3F4B-466A-AB8C-0DCD86628E0B}" srcOrd="2" destOrd="0" presId="urn:microsoft.com/office/officeart/2005/8/layout/hierarchy2"/>
    <dgm:cxn modelId="{A0501C01-EB0D-4429-B11D-89A832B5CA32}" type="presParOf" srcId="{DA73BE42-3F4B-466A-AB8C-0DCD86628E0B}" destId="{9011ED58-E875-4A9A-A0F1-4EC148F73486}" srcOrd="0" destOrd="0" presId="urn:microsoft.com/office/officeart/2005/8/layout/hierarchy2"/>
    <dgm:cxn modelId="{89EFDE60-F188-4621-8735-EA85AE8C9534}" type="presParOf" srcId="{49B77D4F-5AA2-4C3C-9D5A-E75EDDCE8A73}" destId="{8FBDBB97-F8E9-47E9-A490-551A5D8449C8}" srcOrd="3" destOrd="0" presId="urn:microsoft.com/office/officeart/2005/8/layout/hierarchy2"/>
    <dgm:cxn modelId="{A96FB2ED-3291-4B0B-8F6E-52443CE489AA}" type="presParOf" srcId="{8FBDBB97-F8E9-47E9-A490-551A5D8449C8}" destId="{8A3F3030-F5EB-4FEA-A2BD-D5357D4DD879}" srcOrd="0" destOrd="0" presId="urn:microsoft.com/office/officeart/2005/8/layout/hierarchy2"/>
    <dgm:cxn modelId="{60B525D5-DFA9-447E-8A5D-F5590E7150A2}" type="presParOf" srcId="{8FBDBB97-F8E9-47E9-A490-551A5D8449C8}" destId="{43A9B0A6-4FCE-47DA-81C1-FEB5298E00C8}" srcOrd="1" destOrd="0" presId="urn:microsoft.com/office/officeart/2005/8/layout/hierarchy2"/>
    <dgm:cxn modelId="{190C803D-67AE-424E-B7D5-EE247018DB32}" type="presParOf" srcId="{7935451F-08D3-4F32-A026-2EAF8148937E}" destId="{21F57E7F-E0BF-46A9-9B5F-8EBFB94A28F3}" srcOrd="2" destOrd="0" presId="urn:microsoft.com/office/officeart/2005/8/layout/hierarchy2"/>
    <dgm:cxn modelId="{C6B2DACA-BA84-44A5-8B30-4E8342830C76}" type="presParOf" srcId="{21F57E7F-E0BF-46A9-9B5F-8EBFB94A28F3}" destId="{A7A5F9A8-D795-4778-B969-C13B03F536BC}" srcOrd="0" destOrd="0" presId="urn:microsoft.com/office/officeart/2005/8/layout/hierarchy2"/>
    <dgm:cxn modelId="{BB39E9C8-8B10-4266-9A4C-BA0DFFA8ADD3}" type="presParOf" srcId="{7935451F-08D3-4F32-A026-2EAF8148937E}" destId="{0D0991A7-9785-4661-9478-AA6116C7B572}" srcOrd="3" destOrd="0" presId="urn:microsoft.com/office/officeart/2005/8/layout/hierarchy2"/>
    <dgm:cxn modelId="{8D372E78-7504-49BB-A046-7CA6ED8CD1F7}" type="presParOf" srcId="{0D0991A7-9785-4661-9478-AA6116C7B572}" destId="{70B4503A-9AF2-4F48-A59C-36B421DDB293}" srcOrd="0" destOrd="0" presId="urn:microsoft.com/office/officeart/2005/8/layout/hierarchy2"/>
    <dgm:cxn modelId="{9B831275-8D48-4C7C-880B-9567ABB7A6C0}" type="presParOf" srcId="{0D0991A7-9785-4661-9478-AA6116C7B572}" destId="{42652642-2591-4281-9626-AB4BCDE95356}" srcOrd="1" destOrd="0" presId="urn:microsoft.com/office/officeart/2005/8/layout/hierarchy2"/>
    <dgm:cxn modelId="{31FBC79C-ACBF-4E55-A61A-898361550F3C}" type="presParOf" srcId="{42652642-2591-4281-9626-AB4BCDE95356}" destId="{AEF13DF2-6071-4FD4-8734-AC3AD5F4CAF4}" srcOrd="0" destOrd="0" presId="urn:microsoft.com/office/officeart/2005/8/layout/hierarchy2"/>
    <dgm:cxn modelId="{2512DB17-4343-4835-9624-8CD068367E71}" type="presParOf" srcId="{AEF13DF2-6071-4FD4-8734-AC3AD5F4CAF4}" destId="{DC259360-1F44-492E-AEE2-951BBD9187F2}" srcOrd="0" destOrd="0" presId="urn:microsoft.com/office/officeart/2005/8/layout/hierarchy2"/>
    <dgm:cxn modelId="{CFAB851D-E412-4FAD-8410-32707047002E}" type="presParOf" srcId="{42652642-2591-4281-9626-AB4BCDE95356}" destId="{007D4A1C-5DA8-4526-A9DA-C0F4E4043D84}" srcOrd="1" destOrd="0" presId="urn:microsoft.com/office/officeart/2005/8/layout/hierarchy2"/>
    <dgm:cxn modelId="{5D803E90-7D6C-45CE-8221-573F8E1524A3}" type="presParOf" srcId="{007D4A1C-5DA8-4526-A9DA-C0F4E4043D84}" destId="{87C72F1B-22C5-4761-8AC7-01C3CA359730}" srcOrd="0" destOrd="0" presId="urn:microsoft.com/office/officeart/2005/8/layout/hierarchy2"/>
    <dgm:cxn modelId="{442B904B-50D9-4670-B90C-CD3BB79EF73B}" type="presParOf" srcId="{007D4A1C-5DA8-4526-A9DA-C0F4E4043D84}" destId="{3AC31B29-CEFB-40C8-AD3E-469BD8B173DE}" srcOrd="1" destOrd="0" presId="urn:microsoft.com/office/officeart/2005/8/layout/hierarchy2"/>
    <dgm:cxn modelId="{F55D3D11-53ED-4A2F-B32F-13C2AECB5767}" type="presParOf" srcId="{42652642-2591-4281-9626-AB4BCDE95356}" destId="{2A6C5D3D-C603-4C58-804D-8E61C1806403}" srcOrd="2" destOrd="0" presId="urn:microsoft.com/office/officeart/2005/8/layout/hierarchy2"/>
    <dgm:cxn modelId="{3ACD300A-9BF6-45C1-9713-B8EDE66F7B28}" type="presParOf" srcId="{2A6C5D3D-C603-4C58-804D-8E61C1806403}" destId="{8E3357B1-EA64-4546-ACA3-644716305971}" srcOrd="0" destOrd="0" presId="urn:microsoft.com/office/officeart/2005/8/layout/hierarchy2"/>
    <dgm:cxn modelId="{2DE77ABA-62B2-4FD0-A516-C42D24892311}" type="presParOf" srcId="{42652642-2591-4281-9626-AB4BCDE95356}" destId="{1A324569-319A-4726-B27F-2636F89BDB94}" srcOrd="3" destOrd="0" presId="urn:microsoft.com/office/officeart/2005/8/layout/hierarchy2"/>
    <dgm:cxn modelId="{0BD2B7E1-F92C-41B6-9871-81183060A438}" type="presParOf" srcId="{1A324569-319A-4726-B27F-2636F89BDB94}" destId="{EAB588F6-400B-4369-937B-E6C94335069E}" srcOrd="0" destOrd="0" presId="urn:microsoft.com/office/officeart/2005/8/layout/hierarchy2"/>
    <dgm:cxn modelId="{AA913461-67E4-4D26-AE20-9B2DEDBD18C8}" type="presParOf" srcId="{1A324569-319A-4726-B27F-2636F89BDB94}" destId="{AE5CAB55-28A6-4498-918E-7C44A77E374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AFDF26-E52F-4777-A92F-F0A3A2E752F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34090BF-FE55-45BF-82AE-9D6AE4070949}">
      <dgm:prSet phldrT="[Texto]" custT="1"/>
      <dgm:spPr/>
      <dgm:t>
        <a:bodyPr/>
        <a:lstStyle/>
        <a:p>
          <a:r>
            <a:rPr lang="es-EC" sz="2800" dirty="0" smtClean="0">
              <a:latin typeface="Calibri" pitchFamily="34" charset="0"/>
            </a:rPr>
            <a:t>TABLAS DE FRECUENCIAS</a:t>
          </a:r>
          <a:endParaRPr lang="es-EC" sz="2800" dirty="0">
            <a:latin typeface="Calibri" pitchFamily="34" charset="0"/>
          </a:endParaRPr>
        </a:p>
      </dgm:t>
    </dgm:pt>
    <dgm:pt modelId="{FB549283-3754-4E5B-8182-4D7E1D80C6B4}" type="parTrans" cxnId="{EAC0C2B0-D285-4835-BB6D-9C1E1FEBDA09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8294FFA9-F3EE-405A-9DD4-21AB4B9F7705}" type="sibTrans" cxnId="{EAC0C2B0-D285-4835-BB6D-9C1E1FEBDA09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CAD999BC-3246-44E8-B1A3-85043FC10C46}">
      <dgm:prSet phldrT="[Texto]" custT="1"/>
      <dgm:spPr/>
      <dgm:t>
        <a:bodyPr/>
        <a:lstStyle/>
        <a:p>
          <a:r>
            <a:rPr lang="es-EC" sz="1600" dirty="0" smtClean="0">
              <a:latin typeface="Calibri" pitchFamily="34" charset="0"/>
            </a:rPr>
            <a:t>Tablas de frecuencias simples (Variables </a:t>
          </a:r>
          <a:r>
            <a:rPr lang="es-EC" sz="1600" b="1" dirty="0" smtClean="0">
              <a:latin typeface="Calibri" pitchFamily="34" charset="0"/>
            </a:rPr>
            <a:t>cuantitativas</a:t>
          </a:r>
          <a:r>
            <a:rPr lang="es-EC" sz="1600" dirty="0" smtClean="0">
              <a:latin typeface="Calibri" pitchFamily="34" charset="0"/>
            </a:rPr>
            <a:t> y </a:t>
          </a:r>
          <a:r>
            <a:rPr lang="es-EC" sz="1600" b="1" dirty="0" smtClean="0">
              <a:latin typeface="Calibri" pitchFamily="34" charset="0"/>
            </a:rPr>
            <a:t>cualitativas</a:t>
          </a:r>
          <a:r>
            <a:rPr lang="es-EC" sz="1600" dirty="0" smtClean="0">
              <a:latin typeface="Calibri" pitchFamily="34" charset="0"/>
            </a:rPr>
            <a:t>)</a:t>
          </a:r>
          <a:endParaRPr lang="es-EC" sz="1600" dirty="0">
            <a:latin typeface="Calibri" pitchFamily="34" charset="0"/>
          </a:endParaRPr>
        </a:p>
      </dgm:t>
    </dgm:pt>
    <dgm:pt modelId="{1ED96CBE-13B4-49DA-AF6F-FCA53191CC56}" type="parTrans" cxnId="{DCE0D730-6965-435B-B871-976F1273C864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7D0179D2-AA6D-447D-A5CF-33DB4910A0C9}" type="sibTrans" cxnId="{DCE0D730-6965-435B-B871-976F1273C864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DA66F2A5-1E41-48A6-AA95-72BE6DA2CEC7}">
      <dgm:prSet phldrT="[Texto]" custT="1"/>
      <dgm:spPr/>
      <dgm:t>
        <a:bodyPr/>
        <a:lstStyle/>
        <a:p>
          <a:r>
            <a:rPr lang="es-EC" sz="1600" dirty="0" smtClean="0">
              <a:latin typeface="Calibri" pitchFamily="34" charset="0"/>
            </a:rPr>
            <a:t>Tablas de frecuencias por intervalos (Variables </a:t>
          </a:r>
          <a:r>
            <a:rPr lang="es-EC" sz="1600" b="1" dirty="0" smtClean="0">
              <a:latin typeface="Calibri" pitchFamily="34" charset="0"/>
            </a:rPr>
            <a:t>cuantitativas</a:t>
          </a:r>
          <a:r>
            <a:rPr lang="es-EC" sz="1600" dirty="0" smtClean="0">
              <a:latin typeface="Calibri" pitchFamily="34" charset="0"/>
            </a:rPr>
            <a:t>: continuas y discretas que difieren mucho los datos)</a:t>
          </a:r>
          <a:endParaRPr lang="es-EC" sz="1600" dirty="0">
            <a:latin typeface="Calibri" pitchFamily="34" charset="0"/>
          </a:endParaRPr>
        </a:p>
      </dgm:t>
    </dgm:pt>
    <dgm:pt modelId="{647E68B2-5C99-43BE-AAA5-F99F28024848}" type="parTrans" cxnId="{0AEF70DB-C963-4D66-9BC6-43CDA8F2C188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F987D826-88DF-4104-8DC9-093B7DC2899A}" type="sibTrans" cxnId="{0AEF70DB-C963-4D66-9BC6-43CDA8F2C188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51DA19DD-4032-4157-94E7-C472CB0F7A08}">
      <dgm:prSet phldrT="[Texto]" custT="1"/>
      <dgm:spPr/>
      <dgm:t>
        <a:bodyPr/>
        <a:lstStyle/>
        <a:p>
          <a:r>
            <a:rPr lang="es-EC" sz="2800" dirty="0" smtClean="0">
              <a:latin typeface="Calibri" pitchFamily="34" charset="0"/>
            </a:rPr>
            <a:t>GRAFICOS</a:t>
          </a:r>
          <a:endParaRPr lang="es-EC" sz="2800" dirty="0">
            <a:latin typeface="Calibri" pitchFamily="34" charset="0"/>
          </a:endParaRPr>
        </a:p>
      </dgm:t>
    </dgm:pt>
    <dgm:pt modelId="{C4005DC1-58D3-4C41-88CB-28C9981F03A7}" type="parTrans" cxnId="{CB547FC8-2195-422F-B810-F95A72AC52C4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5B663FA8-7AD7-4238-9A03-2851F3DBC570}" type="sibTrans" cxnId="{CB547FC8-2195-422F-B810-F95A72AC52C4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A6859E82-75FA-4794-A021-5FB51E95DF69}">
      <dgm:prSet phldrT="[Texto]" custT="1"/>
      <dgm:spPr/>
      <dgm:t>
        <a:bodyPr/>
        <a:lstStyle/>
        <a:p>
          <a:r>
            <a:rPr lang="es-EC" sz="1600" dirty="0" smtClean="0">
              <a:latin typeface="Calibri" pitchFamily="34" charset="0"/>
            </a:rPr>
            <a:t>Diagramas de barras</a:t>
          </a:r>
          <a:endParaRPr lang="es-EC" sz="1600" dirty="0">
            <a:latin typeface="Calibri" pitchFamily="34" charset="0"/>
          </a:endParaRPr>
        </a:p>
      </dgm:t>
    </dgm:pt>
    <dgm:pt modelId="{400F85D5-DB6A-44D9-B9DE-5A4D6A16201D}" type="parTrans" cxnId="{DB22596D-CC24-48D7-87AB-F849C6404A67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C4C15FAC-C978-44E9-A06D-D31FB8F2101C}" type="sibTrans" cxnId="{DB22596D-CC24-48D7-87AB-F849C6404A67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A832F08D-5406-47D0-9EB5-187028A0AFCC}">
      <dgm:prSet phldrT="[Texto]" custT="1"/>
      <dgm:spPr/>
      <dgm:t>
        <a:bodyPr/>
        <a:lstStyle/>
        <a:p>
          <a:r>
            <a:rPr lang="es-EC" sz="1600" dirty="0" smtClean="0">
              <a:latin typeface="Calibri" pitchFamily="34" charset="0"/>
            </a:rPr>
            <a:t>Diagramas circulares</a:t>
          </a:r>
          <a:endParaRPr lang="es-EC" sz="1600" dirty="0">
            <a:latin typeface="Calibri" pitchFamily="34" charset="0"/>
          </a:endParaRPr>
        </a:p>
      </dgm:t>
    </dgm:pt>
    <dgm:pt modelId="{4B8E4632-DD70-4323-8EE0-A992925024D6}" type="parTrans" cxnId="{CB348F09-AB15-4D6F-B22C-87FFFDD989DC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68828F70-1268-4B71-B7CA-7344A680B3BB}" type="sibTrans" cxnId="{CB348F09-AB15-4D6F-B22C-87FFFDD989DC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ED4CFE1B-49A2-40C3-97E7-FA0DE4EEA90B}">
      <dgm:prSet phldrT="[Texto]" custT="1"/>
      <dgm:spPr/>
      <dgm:t>
        <a:bodyPr/>
        <a:lstStyle/>
        <a:p>
          <a:r>
            <a:rPr lang="es-EC" sz="1600" dirty="0" smtClean="0">
              <a:latin typeface="Calibri" pitchFamily="34" charset="0"/>
            </a:rPr>
            <a:t>Diagramas de líneas, etc.</a:t>
          </a:r>
          <a:endParaRPr lang="es-EC" sz="1600" dirty="0">
            <a:latin typeface="Calibri" pitchFamily="34" charset="0"/>
          </a:endParaRPr>
        </a:p>
      </dgm:t>
    </dgm:pt>
    <dgm:pt modelId="{34979F16-74D4-4EF5-8D81-21F3C0311309}" type="parTrans" cxnId="{7EFAD266-9F4B-4A55-9EF2-365BFC339504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24800875-8285-43CA-987F-960B48783FBE}" type="sibTrans" cxnId="{7EFAD266-9F4B-4A55-9EF2-365BFC339504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A8DB09E4-9541-485D-B71B-954258CBF137}">
      <dgm:prSet phldrT="[Texto]" custT="1"/>
      <dgm:spPr/>
      <dgm:t>
        <a:bodyPr/>
        <a:lstStyle/>
        <a:p>
          <a:r>
            <a:rPr lang="es-EC" sz="2800" dirty="0" smtClean="0">
              <a:latin typeface="Calibri" pitchFamily="34" charset="0"/>
            </a:rPr>
            <a:t>TABLAS DE CONTINGENCIAS</a:t>
          </a:r>
          <a:endParaRPr lang="es-EC" sz="2800" dirty="0">
            <a:latin typeface="Calibri" pitchFamily="34" charset="0"/>
          </a:endParaRPr>
        </a:p>
      </dgm:t>
    </dgm:pt>
    <dgm:pt modelId="{EC5B2169-2DEF-4D09-BBB3-C51535395E87}" type="parTrans" cxnId="{666FBB49-3095-4A7A-B5A0-C7C8A3E80980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8BD8E41C-497B-4B20-9363-7AE087037A25}" type="sibTrans" cxnId="{666FBB49-3095-4A7A-B5A0-C7C8A3E80980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C1E7D785-866A-4ACA-B359-5BDE342492F3}">
      <dgm:prSet phldrT="[Texto]" custT="1"/>
      <dgm:spPr/>
      <dgm:t>
        <a:bodyPr/>
        <a:lstStyle/>
        <a:p>
          <a:r>
            <a:rPr lang="es-EC" sz="1600" dirty="0" smtClean="0">
              <a:latin typeface="Calibri" pitchFamily="34" charset="0"/>
            </a:rPr>
            <a:t>Para comparar (analizar) dos o más variables al mismo tiempo</a:t>
          </a:r>
          <a:endParaRPr lang="es-EC" sz="1600" dirty="0">
            <a:latin typeface="Calibri" pitchFamily="34" charset="0"/>
          </a:endParaRPr>
        </a:p>
      </dgm:t>
    </dgm:pt>
    <dgm:pt modelId="{DDBA2658-18F7-4CE2-A1C3-C715148C335D}" type="parTrans" cxnId="{19AE0219-A942-4F71-BE51-8AE99F7C1D05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1CF17B22-B953-4DA3-AD4A-332D6D3E115B}" type="sibTrans" cxnId="{19AE0219-A942-4F71-BE51-8AE99F7C1D05}">
      <dgm:prSet/>
      <dgm:spPr/>
      <dgm:t>
        <a:bodyPr/>
        <a:lstStyle/>
        <a:p>
          <a:endParaRPr lang="es-EC">
            <a:latin typeface="Calibri" pitchFamily="34" charset="0"/>
          </a:endParaRPr>
        </a:p>
      </dgm:t>
    </dgm:pt>
    <dgm:pt modelId="{0B4F6C39-10B0-42A6-A9A7-800D098735AD}">
      <dgm:prSet phldrT="[Texto]" custT="1"/>
      <dgm:spPr/>
      <dgm:t>
        <a:bodyPr/>
        <a:lstStyle/>
        <a:p>
          <a:endParaRPr lang="es-EC" sz="1600" dirty="0">
            <a:latin typeface="Calibri" pitchFamily="34" charset="0"/>
          </a:endParaRPr>
        </a:p>
      </dgm:t>
    </dgm:pt>
    <dgm:pt modelId="{9CF30FFE-212A-410A-A057-5360F2762055}" type="parTrans" cxnId="{C3CCC7A8-4520-462A-9A67-4481244FE34A}">
      <dgm:prSet/>
      <dgm:spPr/>
      <dgm:t>
        <a:bodyPr/>
        <a:lstStyle/>
        <a:p>
          <a:endParaRPr lang="es-EC"/>
        </a:p>
      </dgm:t>
    </dgm:pt>
    <dgm:pt modelId="{3673BF62-5821-47EB-933F-5E509E44ADBC}" type="sibTrans" cxnId="{C3CCC7A8-4520-462A-9A67-4481244FE34A}">
      <dgm:prSet/>
      <dgm:spPr/>
      <dgm:t>
        <a:bodyPr/>
        <a:lstStyle/>
        <a:p>
          <a:endParaRPr lang="es-EC"/>
        </a:p>
      </dgm:t>
    </dgm:pt>
    <dgm:pt modelId="{A3E26A3D-C3E3-478D-9A4A-6A60A9E52364}" type="pres">
      <dgm:prSet presAssocID="{50AFDF26-E52F-4777-A92F-F0A3A2E752F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CC92DB1E-D6CE-411C-8BCB-F06582D68428}" type="pres">
      <dgm:prSet presAssocID="{B34090BF-FE55-45BF-82AE-9D6AE4070949}" presName="linNode" presStyleCnt="0"/>
      <dgm:spPr/>
    </dgm:pt>
    <dgm:pt modelId="{6268AA35-29B3-4EA7-BAC3-3AAB7AF5C3DE}" type="pres">
      <dgm:prSet presAssocID="{B34090BF-FE55-45BF-82AE-9D6AE4070949}" presName="parentShp" presStyleLbl="node1" presStyleIdx="0" presStyleCnt="3" custScaleX="7391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0869BDB-C3DE-4185-9BDF-FCCB5B9660C5}" type="pres">
      <dgm:prSet presAssocID="{B34090BF-FE55-45BF-82AE-9D6AE4070949}" presName="childShp" presStyleLbl="bgAccFollowNode1" presStyleIdx="0" presStyleCnt="3" custScaleX="11739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7C66F9E-A956-46B8-A78E-E03812F476FE}" type="pres">
      <dgm:prSet presAssocID="{8294FFA9-F3EE-405A-9DD4-21AB4B9F7705}" presName="spacing" presStyleCnt="0"/>
      <dgm:spPr/>
    </dgm:pt>
    <dgm:pt modelId="{FDEF2926-0092-4375-AC49-568285816BA7}" type="pres">
      <dgm:prSet presAssocID="{51DA19DD-4032-4157-94E7-C472CB0F7A08}" presName="linNode" presStyleCnt="0"/>
      <dgm:spPr/>
    </dgm:pt>
    <dgm:pt modelId="{A3FBA9E5-4F9A-4DB4-AAD0-E461B4F69DBA}" type="pres">
      <dgm:prSet presAssocID="{51DA19DD-4032-4157-94E7-C472CB0F7A08}" presName="parentShp" presStyleLbl="node1" presStyleIdx="1" presStyleCnt="3" custScaleX="73913" custLinFactNeighborX="-869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C336618-90B2-4361-9F08-64DB0A9DE817}" type="pres">
      <dgm:prSet presAssocID="{51DA19DD-4032-4157-94E7-C472CB0F7A08}" presName="childShp" presStyleLbl="bgAccFollowNode1" presStyleIdx="1" presStyleCnt="3" custScaleX="11449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759E937-B017-440B-BEA4-EC83946C77CC}" type="pres">
      <dgm:prSet presAssocID="{5B663FA8-7AD7-4238-9A03-2851F3DBC570}" presName="spacing" presStyleCnt="0"/>
      <dgm:spPr/>
    </dgm:pt>
    <dgm:pt modelId="{D9BCD8A3-6738-4761-8411-2923A5287B9E}" type="pres">
      <dgm:prSet presAssocID="{A8DB09E4-9541-485D-B71B-954258CBF137}" presName="linNode" presStyleCnt="0"/>
      <dgm:spPr/>
    </dgm:pt>
    <dgm:pt modelId="{8BEF99AB-B2EB-436D-96D8-57CF3F90A281}" type="pres">
      <dgm:prSet presAssocID="{A8DB09E4-9541-485D-B71B-954258CBF137}" presName="parentShp" presStyleLbl="node1" presStyleIdx="2" presStyleCnt="3" custScaleX="86957" custLinFactNeighborX="-579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CAFAEF7-EDA3-4066-93E4-33045D881585}" type="pres">
      <dgm:prSet presAssocID="{A8DB09E4-9541-485D-B71B-954258CBF137}" presName="childShp" presStyleLbl="bgAccFollowNode1" presStyleIdx="2" presStyleCnt="3" custScaleX="111593" custLinFactNeighborX="217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97789C2-47F1-471A-97DE-205B68B20E1C}" type="presOf" srcId="{51DA19DD-4032-4157-94E7-C472CB0F7A08}" destId="{A3FBA9E5-4F9A-4DB4-AAD0-E461B4F69DBA}" srcOrd="0" destOrd="0" presId="urn:microsoft.com/office/officeart/2005/8/layout/vList6"/>
    <dgm:cxn modelId="{CB348F09-AB15-4D6F-B22C-87FFFDD989DC}" srcId="{51DA19DD-4032-4157-94E7-C472CB0F7A08}" destId="{A832F08D-5406-47D0-9EB5-187028A0AFCC}" srcOrd="1" destOrd="0" parTransId="{4B8E4632-DD70-4323-8EE0-A992925024D6}" sibTransId="{68828F70-1268-4B71-B7CA-7344A680B3BB}"/>
    <dgm:cxn modelId="{A2CA878A-E9A1-441A-B9B9-29E21B21D7B4}" type="presOf" srcId="{A6859E82-75FA-4794-A021-5FB51E95DF69}" destId="{AC336618-90B2-4361-9F08-64DB0A9DE817}" srcOrd="0" destOrd="0" presId="urn:microsoft.com/office/officeart/2005/8/layout/vList6"/>
    <dgm:cxn modelId="{EAC0C2B0-D285-4835-BB6D-9C1E1FEBDA09}" srcId="{50AFDF26-E52F-4777-A92F-F0A3A2E752F0}" destId="{B34090BF-FE55-45BF-82AE-9D6AE4070949}" srcOrd="0" destOrd="0" parTransId="{FB549283-3754-4E5B-8182-4D7E1D80C6B4}" sibTransId="{8294FFA9-F3EE-405A-9DD4-21AB4B9F7705}"/>
    <dgm:cxn modelId="{63DFD615-275E-4A19-A1F9-E21A0B045A65}" type="presOf" srcId="{C1E7D785-866A-4ACA-B359-5BDE342492F3}" destId="{2CAFAEF7-EDA3-4066-93E4-33045D881585}" srcOrd="0" destOrd="1" presId="urn:microsoft.com/office/officeart/2005/8/layout/vList6"/>
    <dgm:cxn modelId="{19AE0219-A942-4F71-BE51-8AE99F7C1D05}" srcId="{A8DB09E4-9541-485D-B71B-954258CBF137}" destId="{C1E7D785-866A-4ACA-B359-5BDE342492F3}" srcOrd="1" destOrd="0" parTransId="{DDBA2658-18F7-4CE2-A1C3-C715148C335D}" sibTransId="{1CF17B22-B953-4DA3-AD4A-332D6D3E115B}"/>
    <dgm:cxn modelId="{C3CCC7A8-4520-462A-9A67-4481244FE34A}" srcId="{A8DB09E4-9541-485D-B71B-954258CBF137}" destId="{0B4F6C39-10B0-42A6-A9A7-800D098735AD}" srcOrd="0" destOrd="0" parTransId="{9CF30FFE-212A-410A-A057-5360F2762055}" sibTransId="{3673BF62-5821-47EB-933F-5E509E44ADBC}"/>
    <dgm:cxn modelId="{DFEFE8ED-2F0F-430A-984F-F91C0AB28478}" type="presOf" srcId="{DA66F2A5-1E41-48A6-AA95-72BE6DA2CEC7}" destId="{D0869BDB-C3DE-4185-9BDF-FCCB5B9660C5}" srcOrd="0" destOrd="1" presId="urn:microsoft.com/office/officeart/2005/8/layout/vList6"/>
    <dgm:cxn modelId="{0AEF70DB-C963-4D66-9BC6-43CDA8F2C188}" srcId="{B34090BF-FE55-45BF-82AE-9D6AE4070949}" destId="{DA66F2A5-1E41-48A6-AA95-72BE6DA2CEC7}" srcOrd="1" destOrd="0" parTransId="{647E68B2-5C99-43BE-AAA5-F99F28024848}" sibTransId="{F987D826-88DF-4104-8DC9-093B7DC2899A}"/>
    <dgm:cxn modelId="{DFFA5952-0C6D-46EE-A302-58ABCAB9B7E0}" type="presOf" srcId="{B34090BF-FE55-45BF-82AE-9D6AE4070949}" destId="{6268AA35-29B3-4EA7-BAC3-3AAB7AF5C3DE}" srcOrd="0" destOrd="0" presId="urn:microsoft.com/office/officeart/2005/8/layout/vList6"/>
    <dgm:cxn modelId="{594718EE-29C7-4889-AA5B-F30463BDC787}" type="presOf" srcId="{A832F08D-5406-47D0-9EB5-187028A0AFCC}" destId="{AC336618-90B2-4361-9F08-64DB0A9DE817}" srcOrd="0" destOrd="1" presId="urn:microsoft.com/office/officeart/2005/8/layout/vList6"/>
    <dgm:cxn modelId="{7EFAD266-9F4B-4A55-9EF2-365BFC339504}" srcId="{51DA19DD-4032-4157-94E7-C472CB0F7A08}" destId="{ED4CFE1B-49A2-40C3-97E7-FA0DE4EEA90B}" srcOrd="2" destOrd="0" parTransId="{34979F16-74D4-4EF5-8D81-21F3C0311309}" sibTransId="{24800875-8285-43CA-987F-960B48783FBE}"/>
    <dgm:cxn modelId="{1F99F3D2-FBD3-4977-B4AD-29AF9357290D}" type="presOf" srcId="{CAD999BC-3246-44E8-B1A3-85043FC10C46}" destId="{D0869BDB-C3DE-4185-9BDF-FCCB5B9660C5}" srcOrd="0" destOrd="0" presId="urn:microsoft.com/office/officeart/2005/8/layout/vList6"/>
    <dgm:cxn modelId="{822DE41A-30EF-4AE9-83BD-502B36839ACE}" type="presOf" srcId="{A8DB09E4-9541-485D-B71B-954258CBF137}" destId="{8BEF99AB-B2EB-436D-96D8-57CF3F90A281}" srcOrd="0" destOrd="0" presId="urn:microsoft.com/office/officeart/2005/8/layout/vList6"/>
    <dgm:cxn modelId="{DB22596D-CC24-48D7-87AB-F849C6404A67}" srcId="{51DA19DD-4032-4157-94E7-C472CB0F7A08}" destId="{A6859E82-75FA-4794-A021-5FB51E95DF69}" srcOrd="0" destOrd="0" parTransId="{400F85D5-DB6A-44D9-B9DE-5A4D6A16201D}" sibTransId="{C4C15FAC-C978-44E9-A06D-D31FB8F2101C}"/>
    <dgm:cxn modelId="{B450C50F-BE43-4615-B375-79AFC9DEFABE}" type="presOf" srcId="{0B4F6C39-10B0-42A6-A9A7-800D098735AD}" destId="{2CAFAEF7-EDA3-4066-93E4-33045D881585}" srcOrd="0" destOrd="0" presId="urn:microsoft.com/office/officeart/2005/8/layout/vList6"/>
    <dgm:cxn modelId="{DCE0D730-6965-435B-B871-976F1273C864}" srcId="{B34090BF-FE55-45BF-82AE-9D6AE4070949}" destId="{CAD999BC-3246-44E8-B1A3-85043FC10C46}" srcOrd="0" destOrd="0" parTransId="{1ED96CBE-13B4-49DA-AF6F-FCA53191CC56}" sibTransId="{7D0179D2-AA6D-447D-A5CF-33DB4910A0C9}"/>
    <dgm:cxn modelId="{584F8BA1-796B-4E60-8634-5837CAA8E960}" type="presOf" srcId="{50AFDF26-E52F-4777-A92F-F0A3A2E752F0}" destId="{A3E26A3D-C3E3-478D-9A4A-6A60A9E52364}" srcOrd="0" destOrd="0" presId="urn:microsoft.com/office/officeart/2005/8/layout/vList6"/>
    <dgm:cxn modelId="{BB46C223-F95E-4509-B160-3F53000B4A09}" type="presOf" srcId="{ED4CFE1B-49A2-40C3-97E7-FA0DE4EEA90B}" destId="{AC336618-90B2-4361-9F08-64DB0A9DE817}" srcOrd="0" destOrd="2" presId="urn:microsoft.com/office/officeart/2005/8/layout/vList6"/>
    <dgm:cxn modelId="{666FBB49-3095-4A7A-B5A0-C7C8A3E80980}" srcId="{50AFDF26-E52F-4777-A92F-F0A3A2E752F0}" destId="{A8DB09E4-9541-485D-B71B-954258CBF137}" srcOrd="2" destOrd="0" parTransId="{EC5B2169-2DEF-4D09-BBB3-C51535395E87}" sibTransId="{8BD8E41C-497B-4B20-9363-7AE087037A25}"/>
    <dgm:cxn modelId="{CB547FC8-2195-422F-B810-F95A72AC52C4}" srcId="{50AFDF26-E52F-4777-A92F-F0A3A2E752F0}" destId="{51DA19DD-4032-4157-94E7-C472CB0F7A08}" srcOrd="1" destOrd="0" parTransId="{C4005DC1-58D3-4C41-88CB-28C9981F03A7}" sibTransId="{5B663FA8-7AD7-4238-9A03-2851F3DBC570}"/>
    <dgm:cxn modelId="{24801B72-5275-4478-8C19-679FA11D7DE6}" type="presParOf" srcId="{A3E26A3D-C3E3-478D-9A4A-6A60A9E52364}" destId="{CC92DB1E-D6CE-411C-8BCB-F06582D68428}" srcOrd="0" destOrd="0" presId="urn:microsoft.com/office/officeart/2005/8/layout/vList6"/>
    <dgm:cxn modelId="{A8E7BE61-0D37-4D58-91E8-70F89CDCD537}" type="presParOf" srcId="{CC92DB1E-D6CE-411C-8BCB-F06582D68428}" destId="{6268AA35-29B3-4EA7-BAC3-3AAB7AF5C3DE}" srcOrd="0" destOrd="0" presId="urn:microsoft.com/office/officeart/2005/8/layout/vList6"/>
    <dgm:cxn modelId="{63F06195-0CBE-4198-898B-56EBF1F1B3DE}" type="presParOf" srcId="{CC92DB1E-D6CE-411C-8BCB-F06582D68428}" destId="{D0869BDB-C3DE-4185-9BDF-FCCB5B9660C5}" srcOrd="1" destOrd="0" presId="urn:microsoft.com/office/officeart/2005/8/layout/vList6"/>
    <dgm:cxn modelId="{A5452C80-8616-4C6B-BB7C-B3787DFFA5B8}" type="presParOf" srcId="{A3E26A3D-C3E3-478D-9A4A-6A60A9E52364}" destId="{C7C66F9E-A956-46B8-A78E-E03812F476FE}" srcOrd="1" destOrd="0" presId="urn:microsoft.com/office/officeart/2005/8/layout/vList6"/>
    <dgm:cxn modelId="{323C317A-38BD-4420-9709-DB60C5E785EB}" type="presParOf" srcId="{A3E26A3D-C3E3-478D-9A4A-6A60A9E52364}" destId="{FDEF2926-0092-4375-AC49-568285816BA7}" srcOrd="2" destOrd="0" presId="urn:microsoft.com/office/officeart/2005/8/layout/vList6"/>
    <dgm:cxn modelId="{67370E73-EE0C-4DE7-B4EB-0D57E60D0991}" type="presParOf" srcId="{FDEF2926-0092-4375-AC49-568285816BA7}" destId="{A3FBA9E5-4F9A-4DB4-AAD0-E461B4F69DBA}" srcOrd="0" destOrd="0" presId="urn:microsoft.com/office/officeart/2005/8/layout/vList6"/>
    <dgm:cxn modelId="{A144567D-E7CB-4494-AA25-9B4C3158AD13}" type="presParOf" srcId="{FDEF2926-0092-4375-AC49-568285816BA7}" destId="{AC336618-90B2-4361-9F08-64DB0A9DE817}" srcOrd="1" destOrd="0" presId="urn:microsoft.com/office/officeart/2005/8/layout/vList6"/>
    <dgm:cxn modelId="{6A5A1D15-F387-489C-90B0-EE6179A712FB}" type="presParOf" srcId="{A3E26A3D-C3E3-478D-9A4A-6A60A9E52364}" destId="{8759E937-B017-440B-BEA4-EC83946C77CC}" srcOrd="3" destOrd="0" presId="urn:microsoft.com/office/officeart/2005/8/layout/vList6"/>
    <dgm:cxn modelId="{F9038969-7A14-491E-8AC8-5FB2B6C70F75}" type="presParOf" srcId="{A3E26A3D-C3E3-478D-9A4A-6A60A9E52364}" destId="{D9BCD8A3-6738-4761-8411-2923A5287B9E}" srcOrd="4" destOrd="0" presId="urn:microsoft.com/office/officeart/2005/8/layout/vList6"/>
    <dgm:cxn modelId="{76CABEF4-F080-4A8C-A5CD-7B682D11423C}" type="presParOf" srcId="{D9BCD8A3-6738-4761-8411-2923A5287B9E}" destId="{8BEF99AB-B2EB-436D-96D8-57CF3F90A281}" srcOrd="0" destOrd="0" presId="urn:microsoft.com/office/officeart/2005/8/layout/vList6"/>
    <dgm:cxn modelId="{3694D9C8-549F-498B-8E36-2DCB46F55BB5}" type="presParOf" srcId="{D9BCD8A3-6738-4761-8411-2923A5287B9E}" destId="{2CAFAEF7-EDA3-4066-93E4-33045D88158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67DBD8-CFEF-41B3-81A6-2F412E23558F}">
      <dsp:nvSpPr>
        <dsp:cNvPr id="0" name=""/>
        <dsp:cNvSpPr/>
      </dsp:nvSpPr>
      <dsp:spPr>
        <a:xfrm>
          <a:off x="3433200" y="1111196"/>
          <a:ext cx="2059993" cy="500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33"/>
              </a:lnTo>
              <a:lnTo>
                <a:pt x="2059993" y="90433"/>
              </a:lnTo>
              <a:lnTo>
                <a:pt x="2059993" y="50025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7E12B-F8A2-4696-8FAB-165A2AF5E3D5}">
      <dsp:nvSpPr>
        <dsp:cNvPr id="0" name=""/>
        <dsp:cNvSpPr/>
      </dsp:nvSpPr>
      <dsp:spPr>
        <a:xfrm>
          <a:off x="1600676" y="1111196"/>
          <a:ext cx="1832523" cy="501500"/>
        </a:xfrm>
        <a:custGeom>
          <a:avLst/>
          <a:gdLst/>
          <a:ahLst/>
          <a:cxnLst/>
          <a:rect l="0" t="0" r="0" b="0"/>
          <a:pathLst>
            <a:path>
              <a:moveTo>
                <a:pt x="1832523" y="0"/>
              </a:moveTo>
              <a:lnTo>
                <a:pt x="1832523" y="91679"/>
              </a:lnTo>
              <a:lnTo>
                <a:pt x="0" y="91679"/>
              </a:lnTo>
              <a:lnTo>
                <a:pt x="0" y="50150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9B04F-B72E-47C1-B617-EACBFA92C2AD}">
      <dsp:nvSpPr>
        <dsp:cNvPr id="0" name=""/>
        <dsp:cNvSpPr/>
      </dsp:nvSpPr>
      <dsp:spPr>
        <a:xfrm>
          <a:off x="2273211" y="318680"/>
          <a:ext cx="2319976" cy="792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>
              <a:latin typeface="Calibri" pitchFamily="34" charset="0"/>
            </a:rPr>
            <a:t>ESTADÍSTICA</a:t>
          </a:r>
          <a:endParaRPr lang="es-EC" sz="2400" kern="1200" dirty="0">
            <a:latin typeface="Calibri" pitchFamily="34" charset="0"/>
          </a:endParaRPr>
        </a:p>
      </dsp:txBody>
      <dsp:txXfrm>
        <a:off x="2273211" y="318680"/>
        <a:ext cx="2319976" cy="792515"/>
      </dsp:txXfrm>
    </dsp:sp>
    <dsp:sp modelId="{5ED295DD-7347-4FA1-BB61-41CE746E1F1F}">
      <dsp:nvSpPr>
        <dsp:cNvPr id="0" name=""/>
        <dsp:cNvSpPr/>
      </dsp:nvSpPr>
      <dsp:spPr>
        <a:xfrm>
          <a:off x="360051" y="1612696"/>
          <a:ext cx="2481250" cy="619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>
              <a:latin typeface="Calibri" pitchFamily="34" charset="0"/>
            </a:rPr>
            <a:t>DESCRIPTIVA</a:t>
          </a:r>
          <a:endParaRPr lang="es-EC" sz="2400" kern="1200" dirty="0">
            <a:latin typeface="Calibri" pitchFamily="34" charset="0"/>
          </a:endParaRPr>
        </a:p>
      </dsp:txBody>
      <dsp:txXfrm>
        <a:off x="360051" y="1612696"/>
        <a:ext cx="2481250" cy="619551"/>
      </dsp:txXfrm>
    </dsp:sp>
    <dsp:sp modelId="{7238779F-10A6-4E3E-9BC5-4E7953E31666}">
      <dsp:nvSpPr>
        <dsp:cNvPr id="0" name=""/>
        <dsp:cNvSpPr/>
      </dsp:nvSpPr>
      <dsp:spPr>
        <a:xfrm>
          <a:off x="4235004" y="1611451"/>
          <a:ext cx="2516377" cy="582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>
              <a:latin typeface="Calibri" pitchFamily="34" charset="0"/>
            </a:rPr>
            <a:t>INFERENCIAL</a:t>
          </a:r>
          <a:endParaRPr lang="es-EC" sz="2400" kern="1200" dirty="0">
            <a:latin typeface="Calibri" pitchFamily="34" charset="0"/>
          </a:endParaRPr>
        </a:p>
      </dsp:txBody>
      <dsp:txXfrm>
        <a:off x="4235004" y="1611451"/>
        <a:ext cx="2516377" cy="5827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A7379-020D-455A-8265-BEAE8C8B7892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5635E-7E03-41FB-BA13-39E2B9C84107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52021-9186-402C-B964-EC79972F5900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0E6C-C0CA-4888-A347-5417E24CC8C6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016FBD-2FEB-420B-8033-EB4DF01F56BD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0E6C-C0CA-4888-A347-5417E24CC8C6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6FBD-2FEB-420B-8033-EB4DF01F56B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5016FBD-2FEB-420B-8033-EB4DF01F56BD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0E6C-C0CA-4888-A347-5417E24CC8C6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0E6C-C0CA-4888-A347-5417E24CC8C6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5016FBD-2FEB-420B-8033-EB4DF01F56BD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0E6C-C0CA-4888-A347-5417E24CC8C6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016FBD-2FEB-420B-8033-EB4DF01F56BD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4D0E6C-C0CA-4888-A347-5417E24CC8C6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16FBD-2FEB-420B-8033-EB4DF01F56BD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0E6C-C0CA-4888-A347-5417E24CC8C6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C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5016FBD-2FEB-420B-8033-EB4DF01F56BD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0E6C-C0CA-4888-A347-5417E24CC8C6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5016FBD-2FEB-420B-8033-EB4DF01F56B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0E6C-C0CA-4888-A347-5417E24CC8C6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016FBD-2FEB-420B-8033-EB4DF01F56B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016FBD-2FEB-420B-8033-EB4DF01F56BD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0E6C-C0CA-4888-A347-5417E24CC8C6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5016FBD-2FEB-420B-8033-EB4DF01F56BD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4D0E6C-C0CA-4888-A347-5417E24CC8C6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4D0E6C-C0CA-4888-A347-5417E24CC8C6}" type="datetimeFigureOut">
              <a:rPr lang="es-EC" smtClean="0"/>
              <a:pPr/>
              <a:t>14/10/2011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016FBD-2FEB-420B-8033-EB4DF01F56BD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5843736"/>
            <a:ext cx="7128792" cy="537592"/>
          </a:xfrm>
        </p:spPr>
        <p:txBody>
          <a:bodyPr>
            <a:normAutofit/>
          </a:bodyPr>
          <a:lstStyle/>
          <a:p>
            <a:r>
              <a:rPr lang="es-EC" sz="1400" dirty="0" smtClean="0"/>
              <a:t>Elaborado por.- Ing. Marco </a:t>
            </a:r>
            <a:r>
              <a:rPr lang="es-EC" sz="1400" dirty="0" err="1" smtClean="0"/>
              <a:t>añazco</a:t>
            </a:r>
            <a:r>
              <a:rPr lang="es-EC" sz="1400" dirty="0" smtClean="0"/>
              <a:t> </a:t>
            </a:r>
            <a:r>
              <a:rPr lang="es-EC" sz="1400" dirty="0" err="1" smtClean="0"/>
              <a:t>maldonado</a:t>
            </a:r>
            <a:endParaRPr lang="es-EC" sz="14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1440904"/>
          </a:xfrm>
        </p:spPr>
        <p:txBody>
          <a:bodyPr>
            <a:noAutofit/>
          </a:bodyPr>
          <a:lstStyle/>
          <a:p>
            <a:r>
              <a:rPr lang="es-EC" sz="3700" dirty="0" smtClean="0">
                <a:latin typeface="Calibri" pitchFamily="34" charset="0"/>
              </a:rPr>
              <a:t>ESTADÍSTICA Y PROBABILIDAD</a:t>
            </a:r>
            <a:endParaRPr lang="es-EC" sz="37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C" dirty="0" smtClean="0"/>
              <a:t>CONCEPTOS BASICOS</a:t>
            </a:r>
            <a:endParaRPr lang="es-EC" dirty="0"/>
          </a:p>
        </p:txBody>
      </p:sp>
      <p:pic>
        <p:nvPicPr>
          <p:cNvPr id="5" name="4 Imagen" descr="est1g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6611" y="1895602"/>
            <a:ext cx="5827717" cy="398167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C" dirty="0" smtClean="0"/>
              <a:t>CONCEPTOS BASICOS</a:t>
            </a:r>
            <a:endParaRPr lang="es-EC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25904" y="1556792"/>
            <a:ext cx="815144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 typeface="+mj-lt"/>
              <a:buAutoNum type="arabicPeriod" startAt="4"/>
              <a:tabLst>
                <a:tab pos="285750" algn="l"/>
              </a:tabLst>
            </a:pPr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Parámetro.-</a:t>
            </a:r>
            <a:r>
              <a:rPr lang="es-ES_tradnl" sz="1600" dirty="0" smtClean="0">
                <a:latin typeface="Calibri" pitchFamily="34" charset="0"/>
              </a:rPr>
              <a:t> </a:t>
            </a:r>
            <a:r>
              <a:rPr lang="es-EC" sz="1600" dirty="0" smtClean="0">
                <a:latin typeface="Calibri" pitchFamily="34" charset="0"/>
              </a:rPr>
              <a:t>Valor numérico que describe una característica de la población, tales como: la media, la varianza, la proporción, etc</a:t>
            </a:r>
            <a:r>
              <a:rPr lang="es-EC" sz="1600" i="1" dirty="0" smtClean="0">
                <a:latin typeface="Calibri" pitchFamily="34" charset="0"/>
              </a:rPr>
              <a:t>. </a:t>
            </a:r>
            <a:r>
              <a:rPr lang="es-EC" sz="1600" dirty="0" smtClean="0">
                <a:latin typeface="Calibri" pitchFamily="34" charset="0"/>
              </a:rPr>
              <a:t>Los parámetros se estiman a partir de la información aportada por una muestra de la población.</a:t>
            </a:r>
            <a:endParaRPr lang="es-ES_tradnl" sz="1600" i="1" dirty="0">
              <a:latin typeface="Calibri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 startAt="4"/>
              <a:tabLst>
                <a:tab pos="285750" algn="l"/>
              </a:tabLst>
            </a:pPr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Estadístico.-</a:t>
            </a:r>
            <a:r>
              <a:rPr lang="es-ES_tradnl" sz="1600" dirty="0" smtClean="0">
                <a:latin typeface="Calibri" pitchFamily="34" charset="0"/>
              </a:rPr>
              <a:t> </a:t>
            </a:r>
            <a:r>
              <a:rPr lang="es-EC" sz="1600" dirty="0" smtClean="0">
                <a:latin typeface="Calibri" pitchFamily="34" charset="0"/>
              </a:rPr>
              <a:t>Valor numérico que describe una característica de la muestra y se obtiene mediante la manipulación algebraica de sus datos. Son estimadores de los parámetros.</a:t>
            </a:r>
          </a:p>
        </p:txBody>
      </p:sp>
      <p:pic>
        <p:nvPicPr>
          <p:cNvPr id="5" name="4 Imagen" descr="esque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140968"/>
            <a:ext cx="5931024" cy="35283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C" dirty="0" smtClean="0"/>
              <a:t>CONCEPTOS BASICOS</a:t>
            </a:r>
            <a:endParaRPr lang="es-EC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25904" y="1556792"/>
            <a:ext cx="8151440" cy="3495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 typeface="+mj-lt"/>
              <a:buAutoNum type="arabicPeriod" startAt="6"/>
              <a:tabLst>
                <a:tab pos="285750" algn="l"/>
              </a:tabLst>
            </a:pPr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Variables.-</a:t>
            </a:r>
            <a:r>
              <a:rPr lang="es-ES_tradnl" sz="1600" dirty="0" smtClean="0">
                <a:latin typeface="Calibri" pitchFamily="34" charset="0"/>
              </a:rPr>
              <a:t> </a:t>
            </a:r>
            <a:r>
              <a:rPr lang="es-EC" sz="1600" dirty="0" smtClean="0">
                <a:latin typeface="Calibri" pitchFamily="34" charset="0"/>
              </a:rPr>
              <a:t>Son las características que se desea apreciar de los elementos de la población.</a:t>
            </a:r>
            <a:endParaRPr lang="es-ES_tradnl" sz="1600" i="1" dirty="0">
              <a:latin typeface="Calibri" pitchFamily="34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4211960" y="2060848"/>
          <a:ext cx="439248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67544" y="2420888"/>
            <a:ext cx="338437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CUALITATIVAS</a:t>
            </a:r>
          </a:p>
          <a:p>
            <a:pPr algn="just"/>
            <a:r>
              <a:rPr lang="es-EC" sz="1500" dirty="0" smtClean="0">
                <a:latin typeface="Calibri" pitchFamily="34" charset="0"/>
              </a:rPr>
              <a:t>• Nominales: Si sus valores no se pueden ordenar. Ejemplos: Sexo, Grupo Sanguíneo, Religión, Nacionalidad, Fumar (Sí/No)</a:t>
            </a:r>
          </a:p>
          <a:p>
            <a:pPr algn="just"/>
            <a:r>
              <a:rPr lang="es-EC" sz="1500" dirty="0" smtClean="0">
                <a:latin typeface="Calibri" pitchFamily="34" charset="0"/>
              </a:rPr>
              <a:t>• Ordinales: Si sus valores se pueden ordenar. Ejemplos: Grado de satisfacción, Preferencia</a:t>
            </a:r>
            <a:endParaRPr lang="es-EC" sz="1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es-EC" sz="1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CUANTITATIVAS O NUMÉRICAS</a:t>
            </a:r>
          </a:p>
          <a:p>
            <a:pPr algn="just"/>
            <a:r>
              <a:rPr lang="es-EC" sz="1500" dirty="0" smtClean="0">
                <a:latin typeface="Calibri" pitchFamily="34" charset="0"/>
              </a:rPr>
              <a:t>• Discretas: Si toma valores enteros. Ejemplos: Número de hijos, Número de desempleados</a:t>
            </a:r>
          </a:p>
          <a:p>
            <a:pPr algn="just"/>
            <a:r>
              <a:rPr lang="es-EC" sz="1500" dirty="0" smtClean="0">
                <a:latin typeface="Calibri" pitchFamily="34" charset="0"/>
              </a:rPr>
              <a:t>• Continuas: Si entre dos valores, son posibles infinitos valores intermedios. Ejemplos: Altura, Peso, ingreso mensual,</a:t>
            </a:r>
            <a:endParaRPr lang="es-EC" sz="15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TIPOS DE DATOS</a:t>
            </a:r>
            <a:endParaRPr lang="es-EC" dirty="0"/>
          </a:p>
        </p:txBody>
      </p:sp>
      <p:pic>
        <p:nvPicPr>
          <p:cNvPr id="8" name="7 Imagen" descr="Datos_Categóricos_Datos_Numéric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4175" y="1687160"/>
            <a:ext cx="6376217" cy="46805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8104" y="228600"/>
            <a:ext cx="8534400" cy="758952"/>
          </a:xfrm>
        </p:spPr>
        <p:txBody>
          <a:bodyPr>
            <a:normAutofit/>
          </a:bodyPr>
          <a:lstStyle/>
          <a:p>
            <a:r>
              <a:rPr lang="es-EC" sz="3000" dirty="0" smtClean="0"/>
              <a:t>METODOS DE AGRUPACION DE DATOS</a:t>
            </a:r>
            <a:endParaRPr lang="es-EC" sz="3000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467544" y="1844824"/>
          <a:ext cx="828092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MENSAJE PARA LOS ALUMNOS</a:t>
            </a:r>
            <a:endParaRPr lang="es-EC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331640" y="1916832"/>
            <a:ext cx="6663506" cy="4245799"/>
          </a:xfrm>
          <a:prstGeom prst="foldedCorner">
            <a:avLst>
              <a:gd name="adj" fmla="val 12500"/>
            </a:avLst>
          </a:prstGeom>
          <a:solidFill>
            <a:srgbClr val="BFBFBF">
              <a:alpha val="30000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vert="horz" wrap="square" lIns="137160" tIns="91440" rIns="13716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90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cs typeface="Arial" pitchFamily="34" charset="0"/>
              </a:rPr>
              <a:t>“Nunca consideres el estudio como una obligación, sino como una oportunidad para penetrar en el bello y maravilloso mundo del saber”. </a:t>
            </a:r>
            <a:r>
              <a:rPr kumimoji="0" lang="es-ES" sz="3900" b="1" i="1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libri" pitchFamily="34" charset="0"/>
                <a:cs typeface="Arial" pitchFamily="34" charset="0"/>
              </a:rPr>
              <a:t>Albert Einstein</a:t>
            </a:r>
            <a:endParaRPr kumimoji="0" lang="es-EC" sz="3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1440904"/>
          </a:xfrm>
        </p:spPr>
        <p:txBody>
          <a:bodyPr>
            <a:noAutofit/>
          </a:bodyPr>
          <a:lstStyle/>
          <a:p>
            <a:r>
              <a:rPr lang="es-EC" sz="5400" dirty="0" smtClean="0">
                <a:latin typeface="Calibri" pitchFamily="34" charset="0"/>
              </a:rPr>
              <a:t>UNIDAD 1.- </a:t>
            </a:r>
            <a:br>
              <a:rPr lang="es-EC" sz="5400" dirty="0" smtClean="0">
                <a:latin typeface="Calibri" pitchFamily="34" charset="0"/>
              </a:rPr>
            </a:br>
            <a:r>
              <a:rPr lang="es-EC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ESTADÍSTICA DESCRIPTIVA</a:t>
            </a:r>
            <a:endParaRPr lang="es-EC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7" name="6 Imagen" descr="barras y circu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906613"/>
            <a:ext cx="3571875" cy="3114675"/>
          </a:xfrm>
          <a:prstGeom prst="rect">
            <a:avLst/>
          </a:prstGeom>
        </p:spPr>
      </p:pic>
      <p:pic>
        <p:nvPicPr>
          <p:cNvPr id="8" name="7 Imagen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996951"/>
            <a:ext cx="2808312" cy="29348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C" dirty="0" smtClean="0"/>
              <a:t>OBJETIVOS DE LA UNIDAD</a:t>
            </a:r>
            <a:endParaRPr lang="es-EC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25904" y="2021471"/>
            <a:ext cx="8151440" cy="3711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  <a:tabLst>
                <a:tab pos="285750" algn="l"/>
              </a:tabLst>
            </a:pPr>
            <a:r>
              <a:rPr lang="es-ES_tradnl" sz="2400" dirty="0">
                <a:latin typeface="Calibri" pitchFamily="34" charset="0"/>
              </a:rPr>
              <a:t>Familiarizar al alumno con  los conceptos básicos de estadística: población, muestra, </a:t>
            </a:r>
            <a:r>
              <a:rPr lang="es-ES_tradnl" sz="2400" dirty="0" smtClean="0">
                <a:latin typeface="Calibri" pitchFamily="34" charset="0"/>
              </a:rPr>
              <a:t>parámetros, estadístico, variables.</a:t>
            </a:r>
            <a:endParaRPr lang="es-ES_tradnl" sz="2400" dirty="0">
              <a:latin typeface="Calibri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  <a:tabLst>
                <a:tab pos="285750" algn="l"/>
              </a:tabLst>
            </a:pPr>
            <a:r>
              <a:rPr lang="es-ES_tradnl" sz="2400" dirty="0" smtClean="0">
                <a:latin typeface="Calibri" pitchFamily="34" charset="0"/>
              </a:rPr>
              <a:t>Utilización </a:t>
            </a:r>
            <a:r>
              <a:rPr lang="es-ES_tradnl" sz="2400" dirty="0">
                <a:latin typeface="Calibri" pitchFamily="34" charset="0"/>
              </a:rPr>
              <a:t>de principales herramientas de </a:t>
            </a:r>
            <a:r>
              <a:rPr lang="es-ES_tradnl" sz="2400" dirty="0" smtClean="0">
                <a:latin typeface="Calibri" pitchFamily="34" charset="0"/>
              </a:rPr>
              <a:t>agrupación de datos: </a:t>
            </a:r>
            <a:r>
              <a:rPr lang="es-ES_tradnl" sz="2400" dirty="0">
                <a:latin typeface="Calibri" pitchFamily="34" charset="0"/>
              </a:rPr>
              <a:t>tablas de frecuencias, </a:t>
            </a:r>
            <a:r>
              <a:rPr lang="es-ES_tradnl" sz="2400" dirty="0" smtClean="0">
                <a:latin typeface="Calibri" pitchFamily="34" charset="0"/>
              </a:rPr>
              <a:t>histogramas, tablas </a:t>
            </a:r>
            <a:r>
              <a:rPr lang="es-ES_tradnl" sz="2400" dirty="0">
                <a:latin typeface="Calibri" pitchFamily="34" charset="0"/>
              </a:rPr>
              <a:t>de contingencia, </a:t>
            </a:r>
            <a:r>
              <a:rPr lang="es-ES_tradnl" sz="2400" dirty="0" smtClean="0">
                <a:latin typeface="Calibri" pitchFamily="34" charset="0"/>
              </a:rPr>
              <a:t>diagrama de barras, diagrama circular, </a:t>
            </a:r>
            <a:r>
              <a:rPr lang="es-ES_tradnl" sz="2400" dirty="0">
                <a:latin typeface="Calibri" pitchFamily="34" charset="0"/>
              </a:rPr>
              <a:t>etc</a:t>
            </a:r>
            <a:r>
              <a:rPr lang="es-ES_tradnl" sz="2400" dirty="0" smtClean="0">
                <a:latin typeface="Calibri" pitchFamily="34" charset="0"/>
              </a:rPr>
              <a:t>.</a:t>
            </a: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  <a:tabLst>
                <a:tab pos="285750" algn="l"/>
              </a:tabLst>
            </a:pPr>
            <a:r>
              <a:rPr lang="es-ES_tradnl" sz="2400" dirty="0" smtClean="0">
                <a:latin typeface="Calibri" pitchFamily="34" charset="0"/>
              </a:rPr>
              <a:t>Aplicación y análisis de las medidas de tendencia central y dispersión.</a:t>
            </a:r>
            <a:endParaRPr lang="es-ES" sz="24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 DE ESTADÍSTICA</a:t>
            </a:r>
            <a:endParaRPr lang="es-EC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1484784"/>
            <a:ext cx="8672264" cy="16764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274320" lvl="0" indent="-274320" algn="just" defTabSz="76200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s-ES_tradn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	“</a:t>
            </a:r>
            <a:r>
              <a:rPr lang="es-EC" sz="2400" dirty="0" smtClean="0">
                <a:latin typeface="Calibri" pitchFamily="34" charset="0"/>
              </a:rPr>
              <a:t>La </a:t>
            </a:r>
            <a:r>
              <a:rPr lang="es-EC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Estadística</a:t>
            </a:r>
            <a:r>
              <a:rPr lang="es-EC" sz="2400" dirty="0" smtClean="0">
                <a:latin typeface="Calibri" pitchFamily="34" charset="0"/>
              </a:rPr>
              <a:t> es una ciencia que proporciona un conjunto de métodos que se utilizan para recolectar, resumir, clasificar, analizar e interpretar el comportamiento de los </a:t>
            </a:r>
            <a:r>
              <a:rPr lang="es-EC" sz="2400" b="1" u="sng" dirty="0" smtClean="0">
                <a:latin typeface="Calibri" pitchFamily="34" charset="0"/>
              </a:rPr>
              <a:t>“datos”</a:t>
            </a:r>
            <a:r>
              <a:rPr lang="es-EC" sz="2400" dirty="0" smtClean="0">
                <a:latin typeface="Calibri" pitchFamily="34" charset="0"/>
              </a:rPr>
              <a:t> con respecto a una característica materia de estudio o investigación</a:t>
            </a:r>
            <a:r>
              <a:rPr kumimoji="0" lang="es-ES_tradn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”	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24200" y="3196803"/>
            <a:ext cx="2133600" cy="762000"/>
            <a:chOff x="2112" y="1200"/>
            <a:chExt cx="1344" cy="48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112" y="1200"/>
              <a:ext cx="1344" cy="48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EC">
                <a:latin typeface="Calibri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208" y="1318"/>
              <a:ext cx="11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s-ES_tradnl" sz="1800" b="1">
                  <a:latin typeface="Calibri" pitchFamily="34" charset="0"/>
                </a:rPr>
                <a:t>ESTADÍSTICA</a:t>
              </a:r>
            </a:p>
          </p:txBody>
        </p:sp>
      </p:grp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38200" y="3958803"/>
            <a:ext cx="2133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800" b="1" dirty="0">
                <a:latin typeface="Calibri" pitchFamily="34" charset="0"/>
              </a:rPr>
              <a:t>¿PROBLEMA?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762000" y="4492203"/>
            <a:ext cx="1219200" cy="609600"/>
            <a:chOff x="480" y="2016"/>
            <a:chExt cx="768" cy="384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480" y="2016"/>
              <a:ext cx="768" cy="38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EC">
                <a:latin typeface="Calibri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06" y="2100"/>
              <a:ext cx="7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s-ES_tradnl" sz="1800" dirty="0">
                  <a:latin typeface="Calibri" pitchFamily="34" charset="0"/>
                </a:rPr>
                <a:t>DATOS</a:t>
              </a: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1981200" y="4416003"/>
            <a:ext cx="3733800" cy="792163"/>
            <a:chOff x="1248" y="1968"/>
            <a:chExt cx="2352" cy="499"/>
          </a:xfrm>
        </p:grpSpPr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728" y="1968"/>
              <a:ext cx="1872" cy="4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s-ES_tradnl" sz="1800">
                  <a:latin typeface="Calibri" pitchFamily="34" charset="0"/>
                </a:rPr>
                <a:t>Modelos matemáticos</a:t>
              </a:r>
            </a:p>
            <a:p>
              <a:pPr algn="ctr" defTabSz="762000">
                <a:spcBef>
                  <a:spcPct val="50000"/>
                </a:spcBef>
              </a:pPr>
              <a:r>
                <a:rPr lang="es-ES_tradnl" sz="1800">
                  <a:latin typeface="Calibri" pitchFamily="34" charset="0"/>
                </a:rPr>
                <a:t>Herramientas informáticas</a:t>
              </a: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248" y="2208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EC">
                <a:latin typeface="Calibri" pitchFamily="34" charset="0"/>
              </a:endParaRPr>
            </a:p>
          </p:txBody>
        </p:sp>
      </p:grp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5715002" y="4492203"/>
            <a:ext cx="2457451" cy="609600"/>
            <a:chOff x="3600" y="2016"/>
            <a:chExt cx="1548" cy="384"/>
          </a:xfrm>
        </p:grpSpPr>
        <p:grpSp>
          <p:nvGrpSpPr>
            <p:cNvPr id="17" name="Group 14"/>
            <p:cNvGrpSpPr>
              <a:grpSpLocks/>
            </p:cNvGrpSpPr>
            <p:nvPr/>
          </p:nvGrpSpPr>
          <p:grpSpPr bwMode="auto">
            <a:xfrm>
              <a:off x="3936" y="2016"/>
              <a:ext cx="1212" cy="384"/>
              <a:chOff x="3936" y="2016"/>
              <a:chExt cx="1212" cy="384"/>
            </a:xfrm>
          </p:grpSpPr>
          <p:sp>
            <p:nvSpPr>
              <p:cNvPr id="19" name="Oval 15"/>
              <p:cNvSpPr>
                <a:spLocks noChangeArrowheads="1"/>
              </p:cNvSpPr>
              <p:nvPr/>
            </p:nvSpPr>
            <p:spPr bwMode="auto">
              <a:xfrm>
                <a:off x="3936" y="2016"/>
                <a:ext cx="1152" cy="384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EC">
                  <a:latin typeface="Calibri" pitchFamily="34" charset="0"/>
                </a:endParaRPr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>
                <a:off x="3996" y="2095"/>
                <a:ext cx="115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s-ES_tradnl" sz="1800" dirty="0">
                    <a:latin typeface="Calibri" pitchFamily="34" charset="0"/>
                  </a:rPr>
                  <a:t>INFORMACIÓN</a:t>
                </a:r>
              </a:p>
            </p:txBody>
          </p:sp>
        </p:grp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3600" y="220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EC">
                <a:latin typeface="Calibri" pitchFamily="34" charset="0"/>
              </a:endParaRPr>
            </a:p>
          </p:txBody>
        </p:sp>
      </p:grp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516216" y="3882603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800" b="1" dirty="0">
                <a:latin typeface="Calibri" pitchFamily="34" charset="0"/>
              </a:rPr>
              <a:t>SOLUCIÓN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1008112" y="5559003"/>
            <a:ext cx="766834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2300" dirty="0">
                <a:latin typeface="Calibri" pitchFamily="34" charset="0"/>
              </a:rPr>
              <a:t>LA </a:t>
            </a:r>
            <a:r>
              <a:rPr lang="es-ES_tradnl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ESTADÍSTICA</a:t>
            </a:r>
            <a:r>
              <a:rPr lang="es-ES_tradnl" sz="2300" dirty="0">
                <a:latin typeface="Calibri" pitchFamily="34" charset="0"/>
              </a:rPr>
              <a:t> ES LA CIENCIA QUE TRANSFORMA </a:t>
            </a:r>
            <a:r>
              <a:rPr lang="es-ES_tradnl" sz="2300" u="sng" dirty="0">
                <a:latin typeface="Calibri" pitchFamily="34" charset="0"/>
              </a:rPr>
              <a:t>DATOS</a:t>
            </a:r>
            <a:r>
              <a:rPr lang="es-ES_tradnl" sz="2300" dirty="0">
                <a:latin typeface="Calibri" pitchFamily="34" charset="0"/>
              </a:rPr>
              <a:t> EN </a:t>
            </a:r>
            <a:r>
              <a:rPr lang="es-ES_tradnl" sz="2300" u="sng" dirty="0">
                <a:latin typeface="Calibri" pitchFamily="34" charset="0"/>
              </a:rPr>
              <a:t>INFORMACIÓN</a:t>
            </a:r>
            <a:r>
              <a:rPr lang="es-ES_tradnl" sz="23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TIPOS DE ESTADÍSTICA</a:t>
            </a:r>
            <a:endParaRPr lang="es-EC" dirty="0"/>
          </a:p>
        </p:txBody>
      </p:sp>
      <p:sp>
        <p:nvSpPr>
          <p:cNvPr id="26" name="25 Rectángulo"/>
          <p:cNvSpPr/>
          <p:nvPr/>
        </p:nvSpPr>
        <p:spPr>
          <a:xfrm>
            <a:off x="1232336" y="3645024"/>
            <a:ext cx="3096344" cy="181588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C" sz="1600" dirty="0" smtClean="0">
                <a:latin typeface="Calibri" pitchFamily="34" charset="0"/>
              </a:rPr>
              <a:t>SE OCUPA DE LA COLECCIÓN</a:t>
            </a:r>
          </a:p>
          <a:p>
            <a:pPr algn="ctr"/>
            <a:r>
              <a:rPr lang="es-EC" sz="1600" dirty="0" smtClean="0">
                <a:latin typeface="Calibri" pitchFamily="34" charset="0"/>
              </a:rPr>
              <a:t>Y CLASIFICACIÓN DE</a:t>
            </a:r>
          </a:p>
          <a:p>
            <a:pPr algn="ctr"/>
            <a:r>
              <a:rPr lang="es-EC" sz="1600" dirty="0" smtClean="0">
                <a:latin typeface="Calibri" pitchFamily="34" charset="0"/>
              </a:rPr>
              <a:t>INFORMACIÓN, DE SU RESUMEN</a:t>
            </a:r>
          </a:p>
          <a:p>
            <a:pPr algn="ctr"/>
            <a:r>
              <a:rPr lang="es-EC" sz="1600" dirty="0" smtClean="0">
                <a:latin typeface="Calibri" pitchFamily="34" charset="0"/>
              </a:rPr>
              <a:t>EN CUADROS Y GRÁFICOS</a:t>
            </a:r>
          </a:p>
          <a:p>
            <a:pPr algn="ctr"/>
            <a:r>
              <a:rPr lang="es-EC" sz="1600" dirty="0" smtClean="0">
                <a:latin typeface="Calibri" pitchFamily="34" charset="0"/>
              </a:rPr>
              <a:t>ADECUADOS QUE RESUMAN</a:t>
            </a:r>
          </a:p>
          <a:p>
            <a:pPr algn="ctr"/>
            <a:r>
              <a:rPr lang="es-EC" sz="1600" dirty="0" smtClean="0">
                <a:latin typeface="Calibri" pitchFamily="34" charset="0"/>
              </a:rPr>
              <a:t>EN FORMA APROPIADA</a:t>
            </a:r>
          </a:p>
          <a:p>
            <a:pPr algn="ctr"/>
            <a:r>
              <a:rPr lang="es-EC" sz="1600" dirty="0" smtClean="0">
                <a:latin typeface="Calibri" pitchFamily="34" charset="0"/>
              </a:rPr>
              <a:t>LA INFORMACIÓN CAPTADA</a:t>
            </a:r>
            <a:endParaRPr lang="es-EC" sz="1600" dirty="0">
              <a:latin typeface="Calibri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192776" y="3645024"/>
            <a:ext cx="2952328" cy="255454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C" sz="1600" b="1" dirty="0" smtClean="0">
                <a:latin typeface="Calibri" pitchFamily="34" charset="0"/>
              </a:rPr>
              <a:t>SE OCUPA DE LOS PROCESOS</a:t>
            </a:r>
          </a:p>
          <a:p>
            <a:pPr algn="ctr"/>
            <a:r>
              <a:rPr lang="es-EC" sz="1600" b="1" dirty="0" smtClean="0">
                <a:latin typeface="Calibri" pitchFamily="34" charset="0"/>
              </a:rPr>
              <a:t>DE ESTIMACIÓN, ANÁLISIS Y</a:t>
            </a:r>
          </a:p>
          <a:p>
            <a:pPr algn="ctr"/>
            <a:r>
              <a:rPr lang="es-EC" sz="1600" b="1" dirty="0" smtClean="0">
                <a:latin typeface="Calibri" pitchFamily="34" charset="0"/>
              </a:rPr>
              <a:t>PRUEBA DE HIPÓTESIS, CON</a:t>
            </a:r>
          </a:p>
          <a:p>
            <a:pPr algn="ctr"/>
            <a:r>
              <a:rPr lang="es-EC" sz="1600" b="1" dirty="0" smtClean="0">
                <a:latin typeface="Calibri" pitchFamily="34" charset="0"/>
              </a:rPr>
              <a:t>EL PROPÓSITO DE LLEGAR A</a:t>
            </a:r>
          </a:p>
          <a:p>
            <a:pPr algn="ctr"/>
            <a:r>
              <a:rPr lang="es-EC" sz="1600" b="1" dirty="0" smtClean="0">
                <a:latin typeface="Calibri" pitchFamily="34" charset="0"/>
              </a:rPr>
              <a:t>CONCLUSIONES QUE BRINDEN</a:t>
            </a:r>
          </a:p>
          <a:p>
            <a:pPr algn="ctr"/>
            <a:r>
              <a:rPr lang="es-EC" sz="1600" b="1" dirty="0" smtClean="0">
                <a:latin typeface="Calibri" pitchFamily="34" charset="0"/>
              </a:rPr>
              <a:t>UNA ADECUADA BASE</a:t>
            </a:r>
          </a:p>
          <a:p>
            <a:pPr algn="ctr"/>
            <a:r>
              <a:rPr lang="es-EC" sz="1600" b="1" dirty="0" smtClean="0">
                <a:latin typeface="Calibri" pitchFamily="34" charset="0"/>
              </a:rPr>
              <a:t>CIENTÍFICA PARA LA TOMA</a:t>
            </a:r>
          </a:p>
          <a:p>
            <a:pPr algn="ctr"/>
            <a:r>
              <a:rPr lang="es-EC" sz="1600" b="1" dirty="0" smtClean="0">
                <a:latin typeface="Calibri" pitchFamily="34" charset="0"/>
              </a:rPr>
              <a:t>DE DECISIONES TOMANDO</a:t>
            </a:r>
          </a:p>
          <a:p>
            <a:pPr algn="ctr"/>
            <a:r>
              <a:rPr lang="es-EC" sz="1600" b="1" dirty="0" smtClean="0">
                <a:latin typeface="Calibri" pitchFamily="34" charset="0"/>
              </a:rPr>
              <a:t>COMO BASE LA INFORMACIÓN</a:t>
            </a:r>
          </a:p>
          <a:p>
            <a:pPr algn="ctr"/>
            <a:r>
              <a:rPr lang="es-EC" sz="1600" b="1" dirty="0" smtClean="0">
                <a:latin typeface="Calibri" pitchFamily="34" charset="0"/>
              </a:rPr>
              <a:t>CAPTADA POR LA MUESTRA</a:t>
            </a:r>
            <a:endParaRPr lang="es-EC" sz="1600" dirty="0">
              <a:latin typeface="Calibri" pitchFamily="34" charset="0"/>
            </a:endParaRPr>
          </a:p>
        </p:txBody>
      </p:sp>
      <p:graphicFrame>
        <p:nvGraphicFramePr>
          <p:cNvPr id="29" name="28 Diagrama"/>
          <p:cNvGraphicFramePr/>
          <p:nvPr/>
        </p:nvGraphicFramePr>
        <p:xfrm>
          <a:off x="1152128" y="1340768"/>
          <a:ext cx="730830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10488"/>
            <a:ext cx="7128792" cy="758952"/>
          </a:xfrm>
        </p:spPr>
        <p:txBody>
          <a:bodyPr>
            <a:normAutofit/>
          </a:bodyPr>
          <a:lstStyle/>
          <a:p>
            <a:r>
              <a:rPr lang="es-EC" sz="3600" dirty="0" smtClean="0">
                <a:latin typeface="Calibri" pitchFamily="34" charset="0"/>
              </a:rPr>
              <a:t>PASOS EN UN ESTUDIO ESTADÍSTICO</a:t>
            </a:r>
            <a:endParaRPr lang="es-EC" sz="3600" dirty="0">
              <a:latin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1751905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sz="2400" b="1" dirty="0" smtClean="0">
                <a:latin typeface="Calibri" pitchFamily="34" charset="0"/>
              </a:rPr>
              <a:t> Plantear </a:t>
            </a:r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hipótesis</a:t>
            </a:r>
            <a:r>
              <a:rPr lang="es-EC" sz="2400" b="1" dirty="0" smtClean="0">
                <a:latin typeface="Calibri" pitchFamily="34" charset="0"/>
              </a:rPr>
              <a:t> sobre una </a:t>
            </a:r>
            <a:r>
              <a:rPr lang="es-EC" sz="24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población</a:t>
            </a:r>
          </a:p>
          <a:p>
            <a:r>
              <a:rPr lang="es-EC" sz="2400" dirty="0" smtClean="0">
                <a:latin typeface="Calibri" pitchFamily="34" charset="0"/>
              </a:rPr>
              <a:t>• </a:t>
            </a:r>
            <a:r>
              <a:rPr lang="es-EC" sz="2400" b="1" dirty="0" smtClean="0">
                <a:latin typeface="Calibri" pitchFamily="34" charset="0"/>
              </a:rPr>
              <a:t>Decidir qué datos recoger (diseño de experimentos)</a:t>
            </a:r>
          </a:p>
          <a:p>
            <a:r>
              <a:rPr lang="es-EC" sz="2400" dirty="0" smtClean="0">
                <a:latin typeface="Calibri" pitchFamily="34" charset="0"/>
              </a:rPr>
              <a:t>	</a:t>
            </a:r>
            <a:r>
              <a:rPr lang="es-EC" sz="2000" dirty="0" smtClean="0">
                <a:latin typeface="Calibri" pitchFamily="34" charset="0"/>
              </a:rPr>
              <a:t>• Qué individuos pertenecerán al estudio </a:t>
            </a:r>
            <a:r>
              <a:rPr lang="es-EC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s-EC" sz="20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muestras)</a:t>
            </a:r>
          </a:p>
          <a:p>
            <a:r>
              <a:rPr lang="es-EC" sz="2000" dirty="0" smtClean="0">
                <a:latin typeface="Calibri" pitchFamily="34" charset="0"/>
              </a:rPr>
              <a:t>	• Qué datos recoger de los mismos </a:t>
            </a:r>
            <a:r>
              <a:rPr lang="es-EC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s-EC" sz="20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variables)</a:t>
            </a:r>
          </a:p>
          <a:p>
            <a:r>
              <a:rPr lang="es-EC" sz="2400" dirty="0" smtClean="0">
                <a:latin typeface="Calibri" pitchFamily="34" charset="0"/>
              </a:rPr>
              <a:t>• </a:t>
            </a:r>
            <a:r>
              <a:rPr lang="es-EC" sz="2400" b="1" dirty="0" smtClean="0">
                <a:latin typeface="Calibri" pitchFamily="34" charset="0"/>
              </a:rPr>
              <a:t>Recoger los datos </a:t>
            </a:r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s-EC" sz="24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muestreo)</a:t>
            </a:r>
          </a:p>
          <a:p>
            <a:r>
              <a:rPr lang="es-EC" sz="2400" dirty="0" smtClean="0">
                <a:latin typeface="Calibri" pitchFamily="34" charset="0"/>
              </a:rPr>
              <a:t>	</a:t>
            </a:r>
            <a:r>
              <a:rPr lang="es-EC" sz="2000" dirty="0" smtClean="0">
                <a:latin typeface="Calibri" pitchFamily="34" charset="0"/>
              </a:rPr>
              <a:t>• ¿Aleatorio simple? ¿Estratificado? ¿Sistemáticamente?</a:t>
            </a:r>
          </a:p>
          <a:p>
            <a:r>
              <a:rPr lang="es-EC" sz="2400" dirty="0" smtClean="0">
                <a:latin typeface="Calibri" pitchFamily="34" charset="0"/>
              </a:rPr>
              <a:t>• </a:t>
            </a:r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Describir</a:t>
            </a:r>
            <a:r>
              <a:rPr lang="es-EC" sz="2400" b="1" dirty="0" smtClean="0">
                <a:latin typeface="Calibri" pitchFamily="34" charset="0"/>
              </a:rPr>
              <a:t> (resumir) los datos obtenidos</a:t>
            </a:r>
          </a:p>
          <a:p>
            <a:r>
              <a:rPr lang="es-EC" sz="2400" dirty="0" smtClean="0">
                <a:latin typeface="Calibri" pitchFamily="34" charset="0"/>
              </a:rPr>
              <a:t>• </a:t>
            </a:r>
            <a:r>
              <a:rPr lang="es-EC" sz="2400" b="1" dirty="0" smtClean="0">
                <a:latin typeface="Calibri" pitchFamily="34" charset="0"/>
              </a:rPr>
              <a:t>Realizar una </a:t>
            </a:r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inferencia</a:t>
            </a:r>
            <a:r>
              <a:rPr lang="es-EC" sz="2400" b="1" dirty="0" smtClean="0">
                <a:latin typeface="Calibri" pitchFamily="34" charset="0"/>
              </a:rPr>
              <a:t> sobre la población</a:t>
            </a:r>
          </a:p>
          <a:p>
            <a:r>
              <a:rPr lang="es-EC" sz="2400" dirty="0" smtClean="0">
                <a:latin typeface="Calibri" pitchFamily="34" charset="0"/>
              </a:rPr>
              <a:t>• </a:t>
            </a:r>
            <a:r>
              <a:rPr lang="es-EC" sz="2400" b="1" dirty="0" smtClean="0">
                <a:latin typeface="Calibri" pitchFamily="34" charset="0"/>
              </a:rPr>
              <a:t>Cuantificar la confianza en la inferencia</a:t>
            </a:r>
          </a:p>
          <a:p>
            <a:r>
              <a:rPr lang="es-EC" sz="2400" dirty="0" smtClean="0">
                <a:latin typeface="Calibri" pitchFamily="34" charset="0"/>
              </a:rPr>
              <a:t>	</a:t>
            </a:r>
            <a:r>
              <a:rPr lang="es-EC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• </a:t>
            </a:r>
            <a:r>
              <a:rPr lang="es-EC" sz="20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Nivel de confianza</a:t>
            </a:r>
          </a:p>
          <a:p>
            <a:r>
              <a:rPr lang="es-EC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	• </a:t>
            </a:r>
            <a:r>
              <a:rPr lang="es-EC" sz="20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Margen de error</a:t>
            </a:r>
            <a:endParaRPr lang="es-EC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64"/>
          <p:cNvSpPr>
            <a:spLocks noChangeArrowheads="1"/>
          </p:cNvSpPr>
          <p:nvPr/>
        </p:nvSpPr>
        <p:spPr bwMode="auto">
          <a:xfrm>
            <a:off x="2362200" y="4419600"/>
            <a:ext cx="4572000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>
              <a:lnSpc>
                <a:spcPct val="110000"/>
              </a:lnSpc>
              <a:spcBef>
                <a:spcPct val="50000"/>
              </a:spcBef>
            </a:pPr>
            <a:endParaRPr lang="es-ES" sz="2400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123728" y="1484785"/>
            <a:ext cx="4896545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C" dirty="0" smtClean="0"/>
              <a:t>CONCEPTOS BASICOS</a:t>
            </a:r>
            <a:endParaRPr lang="es-EC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25904" y="1772816"/>
            <a:ext cx="8151440" cy="48074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  <a:tabLst>
                <a:tab pos="285750" algn="l"/>
              </a:tabLst>
            </a:pPr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Población.-</a:t>
            </a:r>
            <a:r>
              <a:rPr lang="es-ES_tradnl" sz="1600" dirty="0" smtClean="0">
                <a:latin typeface="Calibri" pitchFamily="34" charset="0"/>
              </a:rPr>
              <a:t> </a:t>
            </a:r>
            <a:r>
              <a:rPr lang="es-EC" sz="1600" dirty="0" smtClean="0">
                <a:latin typeface="Calibri" pitchFamily="34" charset="0"/>
              </a:rPr>
              <a:t>Conjunto de todos los elementos que cumplen ciertas propiedades, entre las cuales se desea estudiar un determinado fenómeno (que son de interés para el investigador). Este término es sinónimo de </a:t>
            </a:r>
            <a:r>
              <a:rPr lang="es-EC" sz="1600" i="1" dirty="0" smtClean="0">
                <a:latin typeface="Calibri" pitchFamily="34" charset="0"/>
              </a:rPr>
              <a:t>universo.</a:t>
            </a:r>
            <a:endParaRPr lang="es-ES_tradnl" sz="1600" i="1" dirty="0">
              <a:latin typeface="Calibri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  <a:tabLst>
                <a:tab pos="285750" algn="l"/>
              </a:tabLst>
            </a:pPr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Muestra.-</a:t>
            </a:r>
            <a:r>
              <a:rPr lang="es-ES_tradnl" sz="1600" dirty="0" smtClean="0">
                <a:latin typeface="Calibri" pitchFamily="34" charset="0"/>
              </a:rPr>
              <a:t> </a:t>
            </a:r>
            <a:r>
              <a:rPr lang="es-EC" sz="1600" dirty="0" smtClean="0">
                <a:latin typeface="Calibri" pitchFamily="34" charset="0"/>
              </a:rPr>
              <a:t>Subconjunto de la población a estudiar. Conviene diferenciar los términos </a:t>
            </a:r>
            <a:r>
              <a:rPr lang="es-EC" sz="1600" i="1" u="sng" dirty="0" smtClean="0">
                <a:latin typeface="Calibri" pitchFamily="34" charset="0"/>
              </a:rPr>
              <a:t>muestra representativa</a:t>
            </a:r>
            <a:r>
              <a:rPr lang="es-EC" sz="1600" dirty="0" smtClean="0">
                <a:latin typeface="Calibri" pitchFamily="34" charset="0"/>
              </a:rPr>
              <a:t> y </a:t>
            </a:r>
            <a:r>
              <a:rPr lang="es-EC" sz="1600" i="1" u="sng" dirty="0" smtClean="0">
                <a:latin typeface="Calibri" pitchFamily="34" charset="0"/>
              </a:rPr>
              <a:t>muestra no representativa</a:t>
            </a:r>
            <a:r>
              <a:rPr lang="es-EC" sz="1600" dirty="0" smtClean="0">
                <a:latin typeface="Calibri" pitchFamily="34" charset="0"/>
              </a:rPr>
              <a:t> de la población.</a:t>
            </a:r>
          </a:p>
          <a:p>
            <a:pPr marL="914400" lvl="1" indent="-457200" algn="just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285750" algn="l"/>
              </a:tabLst>
            </a:pPr>
            <a:r>
              <a:rPr lang="es-EC" sz="1400" b="1" dirty="0" smtClean="0">
                <a:latin typeface="Calibri" pitchFamily="34" charset="0"/>
              </a:rPr>
              <a:t>Muestra representativa.-</a:t>
            </a:r>
            <a:r>
              <a:rPr lang="es-EC" sz="1400" dirty="0" smtClean="0">
                <a:latin typeface="Calibri" pitchFamily="34" charset="0"/>
              </a:rPr>
              <a:t> cuando cada uno de los elementos que la forman cumple ciertas propiedades y de las cuales estudiaremos un determinado fenómeno, ha sido escogido aleatoriamente. Es decir los elementos que la componen y los restantes que no la componen han tenido las mismas probabilidades de ser elegidos.</a:t>
            </a:r>
          </a:p>
          <a:p>
            <a:pPr marL="914400" lvl="1" indent="-457200" algn="just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285750" algn="l"/>
              </a:tabLst>
            </a:pPr>
            <a:r>
              <a:rPr lang="es-EC" sz="1400" b="1" dirty="0" smtClean="0">
                <a:latin typeface="Calibri" pitchFamily="34" charset="0"/>
              </a:rPr>
              <a:t>Muestra no representativa.-</a:t>
            </a:r>
            <a:r>
              <a:rPr lang="es-EC" sz="1400" dirty="0" smtClean="0">
                <a:latin typeface="Calibri" pitchFamily="34" charset="0"/>
              </a:rPr>
              <a:t> Cuando los elementos que la componen no han sido escogidos aleatoriamente.</a:t>
            </a:r>
            <a:endParaRPr lang="es-ES_tradnl" sz="1400" dirty="0" smtClean="0">
              <a:latin typeface="Calibri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  <a:tabLst>
                <a:tab pos="285750" algn="l"/>
              </a:tabLst>
            </a:pPr>
            <a:r>
              <a:rPr lang="es-EC" sz="1600" b="1" dirty="0" smtClean="0">
                <a:latin typeface="Calibri" pitchFamily="34" charset="0"/>
              </a:rPr>
              <a:t>Individuo.-</a:t>
            </a:r>
            <a:r>
              <a:rPr lang="es-EC" sz="1600" dirty="0" smtClean="0">
                <a:latin typeface="Calibri" pitchFamily="34" charset="0"/>
              </a:rPr>
              <a:t> Cada uno de los elementos que componen una población o una muestra y de los cuales obtenemos una información mensurable del fenómeno que se desea estudiar. Este es un nombre genérico, que se puede concretar en diferentes términos: personas, animales, objetos, cosas, observaciones, etc. En otras palabras, el concepto de individuo es sinónimo de </a:t>
            </a:r>
            <a:r>
              <a:rPr lang="es-EC" sz="1600" i="1" dirty="0" smtClean="0">
                <a:latin typeface="Calibri" pitchFamily="34" charset="0"/>
              </a:rPr>
              <a:t>Unidad básica</a:t>
            </a:r>
            <a:r>
              <a:rPr lang="es-EC" sz="1600" dirty="0" smtClean="0">
                <a:latin typeface="Calibri" pitchFamily="34" charset="0"/>
              </a:rPr>
              <a:t>.</a:t>
            </a:r>
            <a:endParaRPr lang="es-ES" sz="16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1143</TotalTime>
  <Words>680</Words>
  <Application>Microsoft Office PowerPoint</Application>
  <PresentationFormat>Presentación en pantalla (4:3)</PresentationFormat>
  <Paragraphs>89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Civil</vt:lpstr>
      <vt:lpstr>ESTADÍSTICA Y PROBABILIDAD</vt:lpstr>
      <vt:lpstr>MENSAJE PARA LOS ALUMNOS</vt:lpstr>
      <vt:lpstr>UNIDAD 1.-  ESTADÍSTICA DESCRIPTIVA</vt:lpstr>
      <vt:lpstr>OBJETIVOS DE LA UNIDAD</vt:lpstr>
      <vt:lpstr>CONCEPTO DE ESTADÍSTICA</vt:lpstr>
      <vt:lpstr>TIPOS DE ESTADÍSTICA</vt:lpstr>
      <vt:lpstr>PASOS EN UN ESTUDIO ESTADÍSTICO</vt:lpstr>
      <vt:lpstr>Diapositiva 8</vt:lpstr>
      <vt:lpstr>CONCEPTOS BASICOS</vt:lpstr>
      <vt:lpstr>CONCEPTOS BASICOS</vt:lpstr>
      <vt:lpstr>CONCEPTOS BASICOS</vt:lpstr>
      <vt:lpstr>CONCEPTOS BASICOS</vt:lpstr>
      <vt:lpstr>TIPOS DE DATOS</vt:lpstr>
      <vt:lpstr>METODOS DE AGRUPACION DE DATOS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 DE SILABOS</dc:title>
  <dc:creator>nvillamar</dc:creator>
  <cp:lastModifiedBy>user</cp:lastModifiedBy>
  <cp:revision>29</cp:revision>
  <dcterms:created xsi:type="dcterms:W3CDTF">2011-04-08T20:47:31Z</dcterms:created>
  <dcterms:modified xsi:type="dcterms:W3CDTF">2011-10-14T19:06:17Z</dcterms:modified>
</cp:coreProperties>
</file>